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664" r:id="rId1"/>
  </p:sldMasterIdLst>
  <p:notesMasterIdLst>
    <p:notesMasterId r:id="rId20"/>
  </p:notesMasterIdLst>
  <p:handoutMasterIdLst>
    <p:handoutMasterId r:id="rId21"/>
  </p:handoutMasterIdLst>
  <p:sldIdLst>
    <p:sldId id="264" r:id="rId2"/>
    <p:sldId id="284" r:id="rId3"/>
    <p:sldId id="273" r:id="rId4"/>
    <p:sldId id="274" r:id="rId5"/>
    <p:sldId id="275" r:id="rId6"/>
    <p:sldId id="278" r:id="rId7"/>
    <p:sldId id="276" r:id="rId8"/>
    <p:sldId id="277" r:id="rId9"/>
    <p:sldId id="280" r:id="rId10"/>
    <p:sldId id="281" r:id="rId11"/>
    <p:sldId id="290" r:id="rId12"/>
    <p:sldId id="283" r:id="rId13"/>
    <p:sldId id="286" r:id="rId14"/>
    <p:sldId id="285" r:id="rId15"/>
    <p:sldId id="287" r:id="rId16"/>
    <p:sldId id="288" r:id="rId17"/>
    <p:sldId id="289" r:id="rId18"/>
    <p:sldId id="260" r:id="rId19"/>
  </p:sldIdLst>
  <p:sldSz cx="9906000" cy="6858000" type="A4"/>
  <p:notesSz cx="6807200" cy="9939338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93939"/>
    <a:srgbClr val="FFFFFF"/>
    <a:srgbClr val="888888"/>
    <a:srgbClr val="E6E6E6"/>
    <a:srgbClr val="323E1A"/>
    <a:srgbClr val="003300"/>
    <a:srgbClr val="00009A"/>
    <a:srgbClr val="00007A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076B95C-2B86-40C8-98FD-923613925F12}" v="469" dt="2022-02-04T15:14:49.387"/>
    <p1510:client id="{3CB2FDA9-2C14-42DD-8204-B9A012C8E892}" v="9" dt="2022-01-30T14:11:36.334"/>
    <p1510:client id="{3DB04F69-37A0-4BDA-A363-6625D0154B77}" v="497" dt="2022-02-08T06:26:18.265"/>
    <p1510:client id="{49748BCF-33F3-4E3C-ACB1-B45BFA2265D4}" v="302" dt="2022-02-07T07:55:43.096"/>
    <p1510:client id="{68E6C87B-1463-42DD-8E3C-D95DD98B54FF}" v="3" dt="2022-02-08T02:22:16.531"/>
    <p1510:client id="{85A55ACC-4359-4E0A-9461-9ABBF9B4106B}" v="52" dt="2022-01-30T05:40:50.573"/>
    <p1510:client id="{8723A48E-DC2F-4E30-BF79-139EE3DCB0BA}" v="308" dt="2022-02-07T09:17:51.486"/>
    <p1510:client id="{8F751EC6-7691-4786-8018-D7F6A6643114}" v="245" dt="2022-02-06T13:24:30.917"/>
    <p1510:client id="{98967D4C-4A3C-46C9-801F-0BEF262FF130}" v="60" dt="2022-02-03T08:36:47.456"/>
    <p1510:client id="{A610A351-3DA1-4528-ADA7-AE40EA12901E}" v="156" dt="2022-02-07T06:55:56.906"/>
    <p1510:client id="{ABC42A9A-3986-42FE-9E05-CC01C2597EF8}" v="89" dt="2022-02-07T08:07:38.406"/>
    <p1510:client id="{C9D9F332-857E-46EA-B7D0-34EBD253D269}" v="180" dt="2022-01-27T08:50:03.481"/>
    <p1510:client id="{D9B4F62D-7471-44D3-87CA-93C14AEDF610}" v="277" dt="2022-02-07T16:25:12.871"/>
    <p1510:client id="{E415FF39-B70F-43EC-84E0-551A80B66B14}" v="213" dt="2022-01-27T08:01:46.831"/>
  </p1510:revLst>
</p1510:revInfo>
</file>

<file path=ppt/tableStyles.xml><?xml version="1.0" encoding="utf-8"?>
<a:tblStyleLst xmlns:a="http://schemas.openxmlformats.org/drawingml/2006/main" def="{327F97BB-C833-4FB7-BDE5-3F7075034690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中等深淺樣式 2 - 輔色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B301B821-A1FF-4177-AEE7-76D212191A09}" styleName="中等深淺樣式 1 - 輔色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0660B408-B3CF-4A94-85FC-2B1E0A45F4A2}" styleName="深色樣式 2 - 輔色 1/輔色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ED083AE6-46FA-4A59-8FB0-9F97EB10719F}" styleName="淺色樣式 3 - 輔色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DA37D80-6434-44D0-A028-1B22A696006F}" styleName="淺色樣式 3 - 輔色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BDBED569-4797-4DF1-A0F4-6AAB3CD982D8}" styleName="淺色樣式 3 - 輔色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8B1032C-EA38-4F05-BA0D-38AFFFC7BED3}" styleName="淺色樣式 3 - 輔色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8799B23B-EC83-4686-B30A-512413B5E67A}" styleName="淺色樣式 3 - 輔色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BC89EF96-8CEA-46FF-86C4-4CE0E7609802}" styleName="淺色樣式 3 - 輔色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775DCB02-9BB8-47FD-8907-85C794F793BA}" styleName="佈景主題樣式 1 - 輔色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D113A9D2-9D6B-4929-AA2D-F23B5EE8CBE7}" styleName="佈景主題樣式 2 - 輔色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佈景主題樣式 2 - 輔色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E171933-4619-4E11-9A3F-F7608DF75F80}" styleName="中等深淺樣式 1 - 輔色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10A1B5D5-9B99-4C35-A422-299274C87663}" styleName="中等深淺樣式 1 - 輔色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DCAF9ED-07DC-4A11-8D7F-57B35C25682E}" styleName="中等深淺樣式 1 - 輔色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3C2FFA5D-87B4-456A-9821-1D502468CF0F}" styleName="佈景主題樣式 1 - 輔色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012ECD-51FC-41F1-AA8D-1B2483CD663E}" styleName="淺色樣式 2 - 輔色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E3FDE45-AF77-4B5C-9715-49D594BDF05E}" styleName="淺色樣式 1 - 輔色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E25E649-3F16-4E02-A733-19D2CDBF48F0}" styleName="中等深淺樣式 3 - 輔色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505E3EF-67EA-436B-97B2-0124C06EBD24}" styleName="中等深淺樣式 4 - 輔色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125E5076-3810-47DD-B79F-674D7AD40C01}" styleName="深色樣式 1 - 輔色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CF1AB2-1976-4502-BF36-3FF5EA218861}" styleName="中等深淺樣式 4 - 輔色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5BE263C-DBD7-4A20-BB59-AAB30ACAA65A}" styleName="中等深淺樣式 3 - 輔色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B4B98B0-60AC-42C2-AFA5-B58CD77FA1E5}" styleName="淺色樣式 1 - 輔色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7853C-536D-4A76-A0AE-DD22124D55A5}" styleName="佈景主題樣式 1 - 輔色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1FECB4D8-DB02-4DC6-A0A2-4F2EBAE1DC90}" styleName="中等深淺樣式 1 - 輔色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D27102A9-8310-4765-A935-A1911B00CA55}" styleName="淺色樣式 1 - 輔色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35758FB7-9AC5-4552-8A53-C91805E547FA}" styleName="佈景主題樣式 1 - 輔色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18603FDC-E32A-4AB5-989C-0864C3EAD2B8}" styleName="佈景主題樣式 2 - 輔色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佈景主題樣式 2 - 輔色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6" autoAdjust="0"/>
    <p:restoredTop sz="94660" autoAdjust="0"/>
  </p:normalViewPr>
  <p:slideViewPr>
    <p:cSldViewPr showGuides="1">
      <p:cViewPr varScale="1">
        <p:scale>
          <a:sx n="100" d="100"/>
          <a:sy n="100" d="100"/>
        </p:scale>
        <p:origin x="1172" y="48"/>
      </p:cViewPr>
      <p:guideLst>
        <p:guide orient="horz" pos="2160"/>
        <p:guide pos="31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80" d="100"/>
        <a:sy n="1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56038" y="0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BF5AB9-3463-4E65-AFD3-5431B79ADFDC}" type="datetimeFigureOut">
              <a:rPr lang="zh-TW" altLang="en-US" smtClean="0"/>
              <a:t>2022/2/7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9440863"/>
            <a:ext cx="2949575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56038" y="9440863"/>
            <a:ext cx="2949575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A0C45D-A6E0-411D-9D9F-B22D9F5136D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5210737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56038" y="0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8FF680-7B6B-4655-B6A1-33A8AD0AE8B4}" type="datetimeFigureOut">
              <a:rPr lang="zh-TW" altLang="en-US" smtClean="0"/>
              <a:t>2022/2/7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712788" y="746125"/>
            <a:ext cx="5381625" cy="3725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1038" y="4721225"/>
            <a:ext cx="5445125" cy="447198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9440863"/>
            <a:ext cx="2949575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56038" y="9440863"/>
            <a:ext cx="2949575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9E9FB9-4D1E-4A88-8F87-B34AFE16905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19530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828"/>
            <a:ext cx="9906000" cy="6839172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 hasCustomPrompt="1"/>
          </p:nvPr>
        </p:nvSpPr>
        <p:spPr>
          <a:xfrm>
            <a:off x="632520" y="2708920"/>
            <a:ext cx="8640960" cy="7200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封面</a:t>
            </a:r>
          </a:p>
        </p:txBody>
      </p:sp>
      <p:sp>
        <p:nvSpPr>
          <p:cNvPr id="6" name="副標題 2"/>
          <p:cNvSpPr>
            <a:spLocks noGrp="1"/>
          </p:cNvSpPr>
          <p:nvPr>
            <p:ph type="subTitle" idx="1"/>
          </p:nvPr>
        </p:nvSpPr>
        <p:spPr>
          <a:xfrm>
            <a:off x="1352600" y="3789040"/>
            <a:ext cx="7200800" cy="108012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545312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272480" y="764704"/>
            <a:ext cx="5328592" cy="5616624"/>
          </a:xfrm>
        </p:spPr>
        <p:txBody>
          <a:bodyPr/>
          <a:lstStyle>
            <a:lvl1pPr>
              <a:defRPr sz="2800">
                <a:solidFill>
                  <a:srgbClr val="FFFFFF"/>
                </a:solidFill>
              </a:defRPr>
            </a:lvl1pPr>
            <a:lvl2pPr>
              <a:defRPr sz="2400">
                <a:solidFill>
                  <a:srgbClr val="FFFFFF"/>
                </a:solidFill>
              </a:defRPr>
            </a:lvl2pPr>
            <a:lvl3pPr>
              <a:defRPr sz="2000">
                <a:solidFill>
                  <a:srgbClr val="FFFFFF"/>
                </a:solidFill>
              </a:defRPr>
            </a:lvl3pPr>
            <a:lvl4pPr>
              <a:defRPr sz="1800">
                <a:solidFill>
                  <a:srgbClr val="FFFFFF"/>
                </a:solidFill>
              </a:defRPr>
            </a:lvl4pPr>
            <a:lvl5pPr>
              <a:defRPr sz="1800">
                <a:solidFill>
                  <a:srgbClr val="FFFFFF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 hasCustomPrompt="1"/>
          </p:nvPr>
        </p:nvSpPr>
        <p:spPr>
          <a:xfrm>
            <a:off x="5745088" y="764704"/>
            <a:ext cx="3888432" cy="5616624"/>
          </a:xfrm>
        </p:spPr>
        <p:txBody>
          <a:bodyPr/>
          <a:lstStyle>
            <a:lvl1pPr>
              <a:defRPr sz="2800">
                <a:solidFill>
                  <a:srgbClr val="FFFFFF"/>
                </a:solidFill>
              </a:defRPr>
            </a:lvl1pPr>
            <a:lvl2pPr>
              <a:defRPr sz="2400">
                <a:solidFill>
                  <a:srgbClr val="FFFFFF"/>
                </a:solidFill>
              </a:defRPr>
            </a:lvl2pPr>
            <a:lvl3pPr>
              <a:defRPr sz="2000">
                <a:solidFill>
                  <a:srgbClr val="FFFFFF"/>
                </a:solidFill>
              </a:defRPr>
            </a:lvl3pPr>
            <a:lvl4pPr>
              <a:defRPr sz="1800">
                <a:solidFill>
                  <a:srgbClr val="FFFFFF"/>
                </a:solidFill>
              </a:defRPr>
            </a:lvl4pPr>
            <a:lvl5pPr>
              <a:defRPr sz="1800">
                <a:solidFill>
                  <a:srgbClr val="FFFFFF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dirty="0"/>
              <a:t>按一下編輯文字樣式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8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0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15487638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200472" y="764704"/>
            <a:ext cx="5328592" cy="504056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FFFFFF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200472" y="1340768"/>
            <a:ext cx="5328592" cy="5112568"/>
          </a:xfrm>
        </p:spPr>
        <p:txBody>
          <a:bodyPr/>
          <a:lstStyle>
            <a:lvl1pPr>
              <a:defRPr sz="2400">
                <a:solidFill>
                  <a:srgbClr val="FFFFFF"/>
                </a:solidFill>
              </a:defRPr>
            </a:lvl1pPr>
            <a:lvl2pPr>
              <a:defRPr sz="2000">
                <a:solidFill>
                  <a:srgbClr val="FFFFFF"/>
                </a:solidFill>
              </a:defRPr>
            </a:lvl2pPr>
            <a:lvl3pPr>
              <a:defRPr sz="1800">
                <a:solidFill>
                  <a:srgbClr val="FFFFFF"/>
                </a:solidFill>
              </a:defRPr>
            </a:lvl3pPr>
            <a:lvl4pPr>
              <a:defRPr sz="1600">
                <a:solidFill>
                  <a:srgbClr val="FFFFFF"/>
                </a:solidFill>
              </a:defRPr>
            </a:lvl4pPr>
            <a:lvl5pPr>
              <a:defRPr sz="1600">
                <a:solidFill>
                  <a:srgbClr val="FFFFFF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5601073" y="764704"/>
            <a:ext cx="4018285" cy="50405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 hasCustomPrompt="1"/>
          </p:nvPr>
        </p:nvSpPr>
        <p:spPr>
          <a:xfrm>
            <a:off x="5601073" y="1340768"/>
            <a:ext cx="4018285" cy="5112568"/>
          </a:xfrm>
        </p:spPr>
        <p:txBody>
          <a:bodyPr/>
          <a:lstStyle>
            <a:lvl1pPr>
              <a:defRPr sz="2400">
                <a:solidFill>
                  <a:srgbClr val="FFFFFF"/>
                </a:solidFill>
              </a:defRPr>
            </a:lvl1pPr>
            <a:lvl2pPr>
              <a:defRPr sz="2000">
                <a:solidFill>
                  <a:srgbClr val="FFFFFF"/>
                </a:solidFill>
              </a:defRPr>
            </a:lvl2pPr>
            <a:lvl3pPr>
              <a:defRPr sz="1800">
                <a:solidFill>
                  <a:srgbClr val="FFFFFF"/>
                </a:solidFill>
              </a:defRPr>
            </a:lvl3pPr>
            <a:lvl4pPr>
              <a:defRPr sz="1600">
                <a:solidFill>
                  <a:srgbClr val="FFFFFF"/>
                </a:solidFill>
              </a:defRPr>
            </a:lvl4pPr>
            <a:lvl5pPr>
              <a:defRPr sz="1600">
                <a:solidFill>
                  <a:srgbClr val="FFFFFF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dirty="0"/>
              <a:t>按一下以編輯文字樣式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9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0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21302552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0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085606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9152772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1_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72481" y="687735"/>
            <a:ext cx="3481958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944888" y="1268760"/>
            <a:ext cx="4680520" cy="5184576"/>
          </a:xfrm>
        </p:spPr>
        <p:txBody>
          <a:bodyPr/>
          <a:lstStyle>
            <a:lvl1pPr>
              <a:defRPr sz="2800">
                <a:solidFill>
                  <a:srgbClr val="FFFFFF"/>
                </a:solidFill>
              </a:defRPr>
            </a:lvl1pPr>
            <a:lvl2pPr>
              <a:defRPr sz="2400">
                <a:solidFill>
                  <a:srgbClr val="FFFFFF"/>
                </a:solidFill>
              </a:defRPr>
            </a:lvl2pPr>
            <a:lvl3pPr>
              <a:defRPr sz="2400">
                <a:solidFill>
                  <a:srgbClr val="FFFFFF"/>
                </a:solidFill>
              </a:defRPr>
            </a:lvl3pPr>
            <a:lvl4pPr>
              <a:defRPr sz="2000">
                <a:solidFill>
                  <a:srgbClr val="FFFFFF"/>
                </a:solidFill>
              </a:defRPr>
            </a:lvl4pPr>
            <a:lvl5pPr>
              <a:defRPr sz="2000">
                <a:solidFill>
                  <a:srgbClr val="FFFFFF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272481" y="2060848"/>
            <a:ext cx="3481958" cy="4392488"/>
          </a:xfrm>
        </p:spPr>
        <p:txBody>
          <a:bodyPr/>
          <a:lstStyle>
            <a:lvl1pPr marL="0" indent="0"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2352718898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32520" y="2708921"/>
            <a:ext cx="8640960" cy="7168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52600" y="3789040"/>
            <a:ext cx="7200800" cy="108012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19336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12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065600" y="979200"/>
            <a:ext cx="7775832" cy="4680520"/>
          </a:xfrm>
        </p:spPr>
        <p:txBody>
          <a:bodyPr/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 b="1">
                <a:solidFill>
                  <a:srgbClr val="FFFFFF"/>
                </a:solidFill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>
                <a:solidFill>
                  <a:srgbClr val="FFFFFF"/>
                </a:solidFill>
              </a:defRPr>
            </a:lvl2pPr>
            <a:lvl3pPr marL="1076325" indent="-2667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>
                <a:solidFill>
                  <a:srgbClr val="FFFFFF"/>
                </a:solidFill>
              </a:defRPr>
            </a:lvl3pPr>
            <a:lvl4pPr marL="1343025" indent="-180975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>
                <a:solidFill>
                  <a:srgbClr val="FFFFFF"/>
                </a:solidFill>
              </a:defRPr>
            </a:lvl4pPr>
            <a:lvl5pPr marL="1619250" indent="-276225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tabLst>
                <a:tab pos="7981950" algn="l"/>
              </a:tabLst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77859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0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188947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1065600" y="979200"/>
            <a:ext cx="7200800" cy="4680520"/>
          </a:xfrm>
        </p:spPr>
        <p:txBody>
          <a:bodyPr vert="eaVert"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5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0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729306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0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5" name="內容版面配置區 2"/>
          <p:cNvSpPr>
            <a:spLocks noGrp="1"/>
          </p:cNvSpPr>
          <p:nvPr>
            <p:ph idx="1"/>
          </p:nvPr>
        </p:nvSpPr>
        <p:spPr>
          <a:xfrm>
            <a:off x="1065600" y="979200"/>
            <a:ext cx="7200800" cy="4680520"/>
          </a:xfrm>
        </p:spPr>
        <p:txBody>
          <a:bodyPr/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 b="1">
                <a:solidFill>
                  <a:srgbClr val="FFFFFF"/>
                </a:solidFill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>
                <a:solidFill>
                  <a:srgbClr val="FFFFFF"/>
                </a:solidFill>
              </a:defRPr>
            </a:lvl2pPr>
            <a:lvl3pPr marL="1076325" indent="-2667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>
                <a:solidFill>
                  <a:srgbClr val="FFFFFF"/>
                </a:solidFill>
              </a:defRPr>
            </a:lvl3pPr>
            <a:lvl4pPr marL="1343025" indent="-180975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>
                <a:solidFill>
                  <a:srgbClr val="FFFFFF"/>
                </a:solidFill>
              </a:defRPr>
            </a:lvl4pPr>
            <a:lvl5pPr marL="1619250" indent="-276225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tabLst>
                <a:tab pos="7981950" algn="l"/>
              </a:tabLst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064618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內容版面配置區 6"/>
          <p:cNvSpPr>
            <a:spLocks noGrp="1"/>
          </p:cNvSpPr>
          <p:nvPr>
            <p:ph sz="quarter" idx="13"/>
          </p:nvPr>
        </p:nvSpPr>
        <p:spPr>
          <a:xfrm>
            <a:off x="631825" y="1268759"/>
            <a:ext cx="4111947" cy="5039965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9" name="內容版面配置區 8"/>
          <p:cNvSpPr>
            <a:spLocks noGrp="1"/>
          </p:cNvSpPr>
          <p:nvPr>
            <p:ph sz="quarter" idx="14"/>
          </p:nvPr>
        </p:nvSpPr>
        <p:spPr>
          <a:xfrm>
            <a:off x="5168900" y="1268413"/>
            <a:ext cx="4105275" cy="5040312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8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0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91219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016897" y="908720"/>
            <a:ext cx="5259982" cy="5400600"/>
          </a:xfrm>
        </p:spPr>
        <p:txBody>
          <a:bodyPr/>
          <a:lstStyle>
            <a:lvl1pPr>
              <a:defRPr sz="2800">
                <a:solidFill>
                  <a:srgbClr val="FFFFFF"/>
                </a:solidFill>
              </a:defRPr>
            </a:lvl1pPr>
            <a:lvl2pPr>
              <a:defRPr sz="2400">
                <a:solidFill>
                  <a:srgbClr val="FFFFFF"/>
                </a:solidFill>
              </a:defRPr>
            </a:lvl2pPr>
            <a:lvl3pPr>
              <a:defRPr sz="2000">
                <a:solidFill>
                  <a:srgbClr val="FFFFFF"/>
                </a:solidFill>
              </a:defRPr>
            </a:lvl3pPr>
            <a:lvl4pPr>
              <a:defRPr sz="1800">
                <a:solidFill>
                  <a:srgbClr val="FFFFFF"/>
                </a:solidFill>
              </a:defRPr>
            </a:lvl4pPr>
            <a:lvl5pPr>
              <a:defRPr sz="1800">
                <a:solidFill>
                  <a:srgbClr val="FFFFFF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344490" y="908720"/>
            <a:ext cx="3481958" cy="5400600"/>
          </a:xfrm>
        </p:spPr>
        <p:txBody>
          <a:bodyPr/>
          <a:lstStyle>
            <a:lvl1pPr marL="0" indent="0"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7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0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77517027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0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338338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Pr>
        <a:blipFill dpi="0" rotWithShape="1">
          <a:blip r:embed="rId1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 bwMode="ltGray">
          <a:xfrm>
            <a:off x="1065600" y="979200"/>
            <a:ext cx="7776000" cy="4968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第一層 </a:t>
            </a:r>
            <a:r>
              <a:rPr lang="en-US" altLang="zh-TW" dirty="0"/>
              <a:t>28</a:t>
            </a:r>
            <a:r>
              <a:rPr lang="zh-TW" altLang="en-US" dirty="0"/>
              <a:t>號 粗體</a:t>
            </a:r>
          </a:p>
          <a:p>
            <a:pPr lvl="1"/>
            <a:r>
              <a:rPr lang="zh-TW" altLang="en-US" dirty="0"/>
              <a:t>第二層 </a:t>
            </a:r>
            <a:r>
              <a:rPr lang="en-US" altLang="zh-TW" dirty="0"/>
              <a:t>24</a:t>
            </a:r>
            <a:r>
              <a:rPr lang="zh-TW" altLang="en-US" dirty="0"/>
              <a:t>號 </a:t>
            </a:r>
          </a:p>
          <a:p>
            <a:pPr lvl="2"/>
            <a:r>
              <a:rPr lang="zh-TW" altLang="en-US" dirty="0"/>
              <a:t>第三層 </a:t>
            </a:r>
            <a:r>
              <a:rPr lang="en-US" altLang="zh-TW" dirty="0"/>
              <a:t>20</a:t>
            </a:r>
            <a:r>
              <a:rPr lang="zh-TW" altLang="en-US" dirty="0"/>
              <a:t>號</a:t>
            </a:r>
          </a:p>
          <a:p>
            <a:pPr lvl="3"/>
            <a:r>
              <a:rPr lang="zh-TW" altLang="en-US" dirty="0"/>
              <a:t>第四層 </a:t>
            </a:r>
            <a:r>
              <a:rPr lang="en-US" altLang="zh-TW" dirty="0"/>
              <a:t>18</a:t>
            </a:r>
            <a:r>
              <a:rPr lang="zh-TW" altLang="en-US" dirty="0"/>
              <a:t>號</a:t>
            </a:r>
          </a:p>
          <a:p>
            <a:pPr lvl="4"/>
            <a:r>
              <a:rPr lang="zh-TW" altLang="en-US" dirty="0"/>
              <a:t>第五層 </a:t>
            </a:r>
            <a:r>
              <a:rPr lang="en-US" altLang="zh-TW" dirty="0"/>
              <a:t>18</a:t>
            </a:r>
            <a:r>
              <a:rPr lang="zh-TW" altLang="en-US" dirty="0"/>
              <a:t>號</a:t>
            </a:r>
          </a:p>
        </p:txBody>
      </p:sp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681037" y="1"/>
            <a:ext cx="8543925" cy="6926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5" name="矩形 4"/>
          <p:cNvSpPr/>
          <p:nvPr userDrawn="1"/>
        </p:nvSpPr>
        <p:spPr>
          <a:xfrm>
            <a:off x="4574841" y="6649854"/>
            <a:ext cx="372218" cy="171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8F4EACC7-37E3-43A5-A5FB-BEB9CE95D266}" type="slidenum">
              <a:rPr lang="zh-TW" altLang="en-US" sz="1200" smtClean="0">
                <a:solidFill>
                  <a:schemeClr val="bg1"/>
                </a:solidFill>
              </a:rPr>
              <a:pPr/>
              <a:t>‹#›</a:t>
            </a:fld>
            <a:endParaRPr lang="zh-TW" alt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79122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53" r:id="rId6"/>
    <p:sldLayoutId id="2147483657" r:id="rId7"/>
    <p:sldLayoutId id="2147483671" r:id="rId8"/>
    <p:sldLayoutId id="2147483670" r:id="rId9"/>
    <p:sldLayoutId id="2147483673" r:id="rId10"/>
    <p:sldLayoutId id="2147483674" r:id="rId11"/>
    <p:sldLayoutId id="2147483675" r:id="rId12"/>
    <p:sldLayoutId id="2147483676" r:id="rId13"/>
    <p:sldLayoutId id="2147483677" r:id="rId14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lang="zh-TW" altLang="en-US" sz="3600" b="1" kern="1200" spc="300" dirty="0">
          <a:solidFill>
            <a:srgbClr val="FFC000"/>
          </a:solidFill>
          <a:latin typeface="+mn-ea"/>
          <a:ea typeface="+mn-ea"/>
          <a:cs typeface="+mj-cs"/>
        </a:defRPr>
      </a:lvl1pPr>
    </p:titleStyle>
    <p:bodyStyle>
      <a:lvl1pPr marL="342900" indent="-34290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accent1"/>
        </a:buClr>
        <a:buFont typeface="Wingdings" panose="05000000000000000000" pitchFamily="2" charset="2"/>
        <a:buChar char="l"/>
        <a:defRPr sz="2800" b="1" kern="1200">
          <a:solidFill>
            <a:schemeClr val="bg1"/>
          </a:solidFill>
          <a:latin typeface="微軟正黑體" pitchFamily="34" charset="-120"/>
          <a:ea typeface="微軟正黑體" pitchFamily="34" charset="-120"/>
          <a:cs typeface="+mn-cs"/>
        </a:defRPr>
      </a:lvl1pPr>
      <a:lvl2pPr marL="714375" indent="-352425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accent2"/>
        </a:buClr>
        <a:buFont typeface="Wingdings" panose="05000000000000000000" pitchFamily="2" charset="2"/>
        <a:buChar char="u"/>
        <a:defRPr sz="2400" b="0" kern="1200">
          <a:solidFill>
            <a:schemeClr val="bg1"/>
          </a:solidFill>
          <a:latin typeface="微軟正黑體" pitchFamily="34" charset="-120"/>
          <a:ea typeface="微軟正黑體" pitchFamily="34" charset="-120"/>
          <a:cs typeface="+mn-cs"/>
        </a:defRPr>
      </a:lvl2pPr>
      <a:lvl3pPr marL="990600" indent="-276225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accent3"/>
        </a:buClr>
        <a:buFont typeface="Wingdings" panose="05000000000000000000" pitchFamily="2" charset="2"/>
        <a:buChar char="p"/>
        <a:defRPr sz="2000" kern="1200">
          <a:solidFill>
            <a:schemeClr val="bg1"/>
          </a:solidFill>
          <a:latin typeface="微軟正黑體" pitchFamily="34" charset="-120"/>
          <a:ea typeface="微軟正黑體" pitchFamily="34" charset="-120"/>
          <a:cs typeface="+mn-cs"/>
        </a:defRPr>
      </a:lvl3pPr>
      <a:lvl4pPr marL="1257300" indent="-26670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accent4"/>
        </a:buClr>
        <a:buFont typeface="Wingdings" panose="05000000000000000000" pitchFamily="2" charset="2"/>
        <a:buChar char="n"/>
        <a:defRPr sz="1800" kern="1200">
          <a:solidFill>
            <a:schemeClr val="bg1"/>
          </a:solidFill>
          <a:latin typeface="微軟正黑體" pitchFamily="34" charset="-120"/>
          <a:ea typeface="微軟正黑體" pitchFamily="34" charset="-120"/>
          <a:cs typeface="+mn-cs"/>
        </a:defRPr>
      </a:lvl4pPr>
      <a:lvl5pPr marL="1524000" indent="-26670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accent5"/>
        </a:buClr>
        <a:buFont typeface="Arial" pitchFamily="34" charset="0"/>
        <a:buChar char="»"/>
        <a:defRPr sz="1800" kern="1200">
          <a:solidFill>
            <a:schemeClr val="bg1"/>
          </a:solidFill>
          <a:latin typeface="微軟正黑體" pitchFamily="34" charset="-120"/>
          <a:ea typeface="微軟正黑體" pitchFamily="34" charset="-120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20.svg"/><Relationship Id="rId7" Type="http://schemas.openxmlformats.org/officeDocument/2006/relationships/image" Target="../media/image16.png"/><Relationship Id="rId12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21.png"/><Relationship Id="rId5" Type="http://schemas.openxmlformats.org/officeDocument/2006/relationships/image" Target="../media/image11.png"/><Relationship Id="rId10" Type="http://schemas.openxmlformats.org/officeDocument/2006/relationships/image" Target="../media/image13.png"/><Relationship Id="rId4" Type="http://schemas.openxmlformats.org/officeDocument/2006/relationships/image" Target="../media/image9.png"/><Relationship Id="rId9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2248850"/>
            <a:ext cx="9906000" cy="1338768"/>
          </a:xfrm>
        </p:spPr>
        <p:txBody>
          <a:bodyPr>
            <a:normAutofit/>
          </a:bodyPr>
          <a:lstStyle/>
          <a:p>
            <a:r>
              <a:rPr lang="zh-TW" altLang="en-US" sz="4000">
                <a:latin typeface="微軟正黑體"/>
                <a:ea typeface="微軟正黑體"/>
              </a:rPr>
              <a:t>Zootreekey</a:t>
            </a:r>
            <a:br>
              <a:rPr lang="zh-TW" altLang="en-US" sz="4000" dirty="0">
                <a:latin typeface="微軟正黑體"/>
                <a:ea typeface="微軟正黑體"/>
              </a:rPr>
            </a:br>
            <a:r>
              <a:rPr lang="zh-TW" altLang="en-US" sz="4000">
                <a:latin typeface="微軟正黑體"/>
                <a:ea typeface="微軟正黑體"/>
              </a:rPr>
              <a:t>隨機吃，幫你決定這一餐</a:t>
            </a:r>
            <a:endParaRPr lang="zh-TW" altLang="en-US" sz="4000" dirty="0">
              <a:solidFill>
                <a:schemeClr val="accent4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副標題 4"/>
          <p:cNvSpPr txBox="1">
            <a:spLocks/>
          </p:cNvSpPr>
          <p:nvPr/>
        </p:nvSpPr>
        <p:spPr bwMode="ltGray">
          <a:xfrm>
            <a:off x="1353600" y="3960000"/>
            <a:ext cx="7704856" cy="1845264"/>
          </a:xfrm>
          <a:prstGeom prst="rect">
            <a:avLst/>
          </a:prstGeom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itchFamily="34" charset="0"/>
              <a:buNone/>
              <a:defRPr sz="2000" b="1" kern="1200">
                <a:solidFill>
                  <a:srgbClr val="393939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Arial" pitchFamily="34" charset="0"/>
              <a:buNone/>
              <a:defRPr sz="2400" b="1" kern="1200">
                <a:solidFill>
                  <a:schemeClr val="tx1">
                    <a:tint val="75000"/>
                  </a:schemeClr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3"/>
              </a:buClr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5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ct val="10000"/>
              </a:spcBef>
              <a:buClrTx/>
              <a:defRPr/>
            </a:pPr>
            <a:r>
              <a:rPr lang="zh-TW" altLang="en-US" sz="2400" b="0">
                <a:solidFill>
                  <a:schemeClr val="accent4"/>
                </a:solidFill>
                <a:latin typeface="微軟正黑體"/>
                <a:ea typeface="微軟正黑體"/>
              </a:rPr>
              <a:t>組別 </a:t>
            </a:r>
            <a:r>
              <a:rPr lang="en-US" altLang="zh-TW" sz="2400" b="0" dirty="0">
                <a:solidFill>
                  <a:schemeClr val="accent4"/>
                </a:solidFill>
                <a:latin typeface="微軟正黑體"/>
                <a:ea typeface="微軟正黑體"/>
              </a:rPr>
              <a:t>:</a:t>
            </a:r>
            <a:r>
              <a:rPr lang="en-US" altLang="zh-TW" sz="2400" b="0" dirty="0" err="1">
                <a:solidFill>
                  <a:schemeClr val="accent4"/>
                </a:solidFill>
                <a:latin typeface="微軟正黑體"/>
                <a:ea typeface="微軟正黑體"/>
              </a:rPr>
              <a:t>第三組</a:t>
            </a:r>
            <a:endParaRPr lang="en-US" altLang="zh-TW" sz="2400" b="0" dirty="0" err="1">
              <a:solidFill>
                <a:schemeClr val="accent4"/>
              </a:solidFill>
            </a:endParaRPr>
          </a:p>
          <a:p>
            <a:pPr algn="l">
              <a:lnSpc>
                <a:spcPct val="100000"/>
              </a:lnSpc>
              <a:spcBef>
                <a:spcPct val="10000"/>
              </a:spcBef>
              <a:buClrTx/>
              <a:defRPr/>
            </a:pPr>
            <a:r>
              <a:rPr lang="zh-TW" altLang="en-US" sz="2400" b="0">
                <a:solidFill>
                  <a:schemeClr val="accent4"/>
                </a:solidFill>
                <a:latin typeface="微軟正黑體"/>
                <a:ea typeface="微軟正黑體"/>
              </a:rPr>
              <a:t>組員 </a:t>
            </a:r>
            <a:r>
              <a:rPr lang="en-US" altLang="zh-TW" sz="2400" b="0" dirty="0">
                <a:solidFill>
                  <a:schemeClr val="accent4"/>
                </a:solidFill>
                <a:latin typeface="微軟正黑體"/>
                <a:ea typeface="微軟正黑體"/>
              </a:rPr>
              <a:t>:</a:t>
            </a:r>
            <a:r>
              <a:rPr lang="en-US" altLang="zh-TW" sz="2400" b="0" dirty="0" err="1">
                <a:solidFill>
                  <a:schemeClr val="accent4"/>
                </a:solidFill>
                <a:latin typeface="微軟正黑體"/>
                <a:ea typeface="微軟正黑體"/>
              </a:rPr>
              <a:t>林旻軒</a:t>
            </a:r>
            <a:r>
              <a:rPr lang="en-US" altLang="zh-TW" sz="2400" b="0" dirty="0">
                <a:solidFill>
                  <a:schemeClr val="accent4"/>
                </a:solidFill>
                <a:latin typeface="微軟正黑體"/>
                <a:ea typeface="微軟正黑體"/>
              </a:rPr>
              <a:t> </a:t>
            </a:r>
            <a:r>
              <a:rPr lang="en-US" altLang="zh-TW" sz="2400" b="0" dirty="0" err="1">
                <a:solidFill>
                  <a:schemeClr val="accent4"/>
                </a:solidFill>
                <a:latin typeface="微軟正黑體"/>
                <a:ea typeface="微軟正黑體"/>
              </a:rPr>
              <a:t>許富瑞</a:t>
            </a:r>
            <a:r>
              <a:rPr lang="en-US" altLang="zh-TW" sz="2400" b="0" dirty="0">
                <a:solidFill>
                  <a:schemeClr val="accent4"/>
                </a:solidFill>
                <a:latin typeface="微軟正黑體"/>
                <a:ea typeface="微軟正黑體"/>
              </a:rPr>
              <a:t> </a:t>
            </a:r>
            <a:r>
              <a:rPr lang="en-US" altLang="zh-TW" sz="2400" b="0" dirty="0" err="1">
                <a:solidFill>
                  <a:schemeClr val="accent4"/>
                </a:solidFill>
                <a:latin typeface="微軟正黑體"/>
                <a:ea typeface="微軟正黑體"/>
              </a:rPr>
              <a:t>黃敬哲</a:t>
            </a:r>
            <a:r>
              <a:rPr lang="en-US" altLang="zh-TW" sz="2400" b="0" dirty="0">
                <a:solidFill>
                  <a:schemeClr val="accent4"/>
                </a:solidFill>
                <a:latin typeface="微軟正黑體"/>
                <a:ea typeface="微軟正黑體"/>
              </a:rPr>
              <a:t> </a:t>
            </a:r>
            <a:r>
              <a:rPr lang="en-US" altLang="zh-TW" sz="2400" b="0" dirty="0" err="1">
                <a:solidFill>
                  <a:schemeClr val="accent4"/>
                </a:solidFill>
                <a:latin typeface="微軟正黑體"/>
                <a:ea typeface="微軟正黑體"/>
              </a:rPr>
              <a:t>謝丞宇</a:t>
            </a:r>
            <a:r>
              <a:rPr lang="en-US" altLang="zh-TW" sz="2400" b="0" dirty="0">
                <a:solidFill>
                  <a:schemeClr val="accent4"/>
                </a:solidFill>
                <a:latin typeface="微軟正黑體"/>
                <a:ea typeface="微軟正黑體"/>
              </a:rPr>
              <a:t> </a:t>
            </a:r>
            <a:r>
              <a:rPr lang="en-US" altLang="zh-TW" sz="2400" b="0" dirty="0" err="1">
                <a:solidFill>
                  <a:schemeClr val="accent4"/>
                </a:solidFill>
                <a:latin typeface="微軟正黑體"/>
                <a:ea typeface="微軟正黑體"/>
              </a:rPr>
              <a:t>林威羽</a:t>
            </a:r>
            <a:r>
              <a:rPr lang="en-US" altLang="zh-TW" sz="2400" b="0" dirty="0">
                <a:solidFill>
                  <a:schemeClr val="accent4"/>
                </a:solidFill>
                <a:latin typeface="微軟正黑體"/>
                <a:ea typeface="微軟正黑體"/>
              </a:rPr>
              <a:t> </a:t>
            </a:r>
            <a:r>
              <a:rPr lang="en-US" altLang="zh-TW" sz="2400" b="0" dirty="0" err="1">
                <a:solidFill>
                  <a:schemeClr val="accent4"/>
                </a:solidFill>
                <a:latin typeface="微軟正黑體"/>
                <a:ea typeface="微軟正黑體"/>
              </a:rPr>
              <a:t>張牧恩</a:t>
            </a:r>
            <a:endParaRPr lang="en-US" altLang="zh-TW" sz="2400" b="0" dirty="0" err="1">
              <a:solidFill>
                <a:schemeClr val="accent4"/>
              </a:solidFill>
            </a:endParaRPr>
          </a:p>
          <a:p>
            <a:pPr algn="l">
              <a:lnSpc>
                <a:spcPct val="100000"/>
              </a:lnSpc>
              <a:spcBef>
                <a:spcPct val="10000"/>
              </a:spcBef>
              <a:buClrTx/>
              <a:defRPr/>
            </a:pPr>
            <a:r>
              <a:rPr lang="zh-TW" altLang="en-US" sz="2400" b="0">
                <a:solidFill>
                  <a:schemeClr val="accent4"/>
                </a:solidFill>
                <a:latin typeface="微軟正黑體"/>
                <a:ea typeface="微軟正黑體"/>
              </a:rPr>
              <a:t>指導老師: 趙令文老師</a:t>
            </a:r>
            <a:endParaRPr lang="en-US" altLang="zh-TW" sz="2400" b="0">
              <a:solidFill>
                <a:schemeClr val="accent4"/>
              </a:solidFill>
              <a:latin typeface="微軟正黑體"/>
              <a:ea typeface="微軟正黑體"/>
            </a:endParaRPr>
          </a:p>
        </p:txBody>
      </p:sp>
      <p:pic>
        <p:nvPicPr>
          <p:cNvPr id="4" name="圖片 4" descr="一張含有 文字 的圖片&#10;&#10;自動產生的描述">
            <a:extLst>
              <a:ext uri="{FF2B5EF4-FFF2-40B4-BE49-F238E27FC236}">
                <a16:creationId xmlns:a16="http://schemas.microsoft.com/office/drawing/2014/main" id="{9508B779-4B33-4099-9707-9C21D83E64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7415" y="384135"/>
            <a:ext cx="2433441" cy="1809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1176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5EE70BB-5245-407B-B62E-74D2BA4DB1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6581" y="95208"/>
            <a:ext cx="8640960" cy="716838"/>
          </a:xfrm>
        </p:spPr>
        <p:txBody>
          <a:bodyPr/>
          <a:lstStyle/>
          <a:p>
            <a:r>
              <a:rPr lang="zh-TW" altLang="en-US">
                <a:latin typeface="微軟正黑體"/>
                <a:ea typeface="微軟正黑體"/>
              </a:rPr>
              <a:t>登入註冊功能</a:t>
            </a:r>
            <a:endParaRPr lang="zh-TW" alt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8F1E4807-89D1-40D8-A482-57B3A87BECA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4">
            <a:extLst>
              <a:ext uri="{FF2B5EF4-FFF2-40B4-BE49-F238E27FC236}">
                <a16:creationId xmlns:a16="http://schemas.microsoft.com/office/drawing/2014/main" id="{D9A8DAB5-EBFB-495A-B36F-47A63F54BC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0118" y="812378"/>
            <a:ext cx="2743200" cy="2333767"/>
          </a:xfrm>
          <a:prstGeom prst="rect">
            <a:avLst/>
          </a:prstGeom>
        </p:spPr>
      </p:pic>
      <p:pic>
        <p:nvPicPr>
          <p:cNvPr id="5" name="圖片 5">
            <a:extLst>
              <a:ext uri="{FF2B5EF4-FFF2-40B4-BE49-F238E27FC236}">
                <a16:creationId xmlns:a16="http://schemas.microsoft.com/office/drawing/2014/main" id="{11A31B79-16EC-47CE-9CCE-331CB41715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4499" y="1415683"/>
            <a:ext cx="2531206" cy="4114800"/>
          </a:xfrm>
          <a:prstGeom prst="rect">
            <a:avLst/>
          </a:prstGeom>
        </p:spPr>
      </p:pic>
      <p:sp>
        <p:nvSpPr>
          <p:cNvPr id="6" name="箭號: 向上 5">
            <a:extLst>
              <a:ext uri="{FF2B5EF4-FFF2-40B4-BE49-F238E27FC236}">
                <a16:creationId xmlns:a16="http://schemas.microsoft.com/office/drawing/2014/main" id="{F9542CCE-2BF0-4CD4-95C5-99C1D7167ACC}"/>
              </a:ext>
            </a:extLst>
          </p:cNvPr>
          <p:cNvSpPr/>
          <p:nvPr/>
        </p:nvSpPr>
        <p:spPr>
          <a:xfrm rot="5820000">
            <a:off x="4728207" y="1652574"/>
            <a:ext cx="283112" cy="2275696"/>
          </a:xfrm>
          <a:prstGeom prst="upArrow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" name="圖片 7" descr="一張含有 文字 的圖片&#10;&#10;自動產生的描述">
            <a:extLst>
              <a:ext uri="{FF2B5EF4-FFF2-40B4-BE49-F238E27FC236}">
                <a16:creationId xmlns:a16="http://schemas.microsoft.com/office/drawing/2014/main" id="{C8A0DB85-CCE6-456C-9F7F-BC61FD1636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7601" y="3817218"/>
            <a:ext cx="3020290" cy="2583706"/>
          </a:xfrm>
          <a:prstGeom prst="rect">
            <a:avLst/>
          </a:prstGeom>
        </p:spPr>
      </p:pic>
      <p:sp>
        <p:nvSpPr>
          <p:cNvPr id="8" name="箭號: 向下 7">
            <a:extLst>
              <a:ext uri="{FF2B5EF4-FFF2-40B4-BE49-F238E27FC236}">
                <a16:creationId xmlns:a16="http://schemas.microsoft.com/office/drawing/2014/main" id="{8BC32ED7-D131-4F6D-9E16-A442BD179EDF}"/>
              </a:ext>
            </a:extLst>
          </p:cNvPr>
          <p:cNvSpPr/>
          <p:nvPr/>
        </p:nvSpPr>
        <p:spPr>
          <a:xfrm>
            <a:off x="2636832" y="2792985"/>
            <a:ext cx="402765" cy="978408"/>
          </a:xfrm>
          <a:prstGeom prst="downArrow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918255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BC5BC05-D7C8-482A-B8FB-C8FD6981C1F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0EC66540-0760-46A3-8AF7-4ABE80EC616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標題 1">
            <a:extLst>
              <a:ext uri="{FF2B5EF4-FFF2-40B4-BE49-F238E27FC236}">
                <a16:creationId xmlns:a16="http://schemas.microsoft.com/office/drawing/2014/main" id="{0675187F-CAEE-411E-B1C5-C7E1B118AB1D}"/>
              </a:ext>
            </a:extLst>
          </p:cNvPr>
          <p:cNvSpPr txBox="1">
            <a:spLocks/>
          </p:cNvSpPr>
          <p:nvPr/>
        </p:nvSpPr>
        <p:spPr>
          <a:xfrm>
            <a:off x="806581" y="95208"/>
            <a:ext cx="8640960" cy="7168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zh-TW" altLang="en-US" sz="3600" b="1" kern="1200" spc="30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defRPr>
            </a:lvl1pPr>
          </a:lstStyle>
          <a:p>
            <a:r>
              <a:rPr lang="zh-TW" altLang="en-US">
                <a:latin typeface="微軟正黑體"/>
                <a:ea typeface="微軟正黑體"/>
              </a:rPr>
              <a:t>修改密碼及資料</a:t>
            </a:r>
            <a:endParaRPr lang="zh-TW" altLang="en-US" dirty="0"/>
          </a:p>
        </p:txBody>
      </p:sp>
      <p:pic>
        <p:nvPicPr>
          <p:cNvPr id="6" name="圖片 6">
            <a:extLst>
              <a:ext uri="{FF2B5EF4-FFF2-40B4-BE49-F238E27FC236}">
                <a16:creationId xmlns:a16="http://schemas.microsoft.com/office/drawing/2014/main" id="{1FA8D3A5-4B6A-4FA6-B568-9EB8E20BE4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2924" y="1278180"/>
            <a:ext cx="7949801" cy="877812"/>
          </a:xfrm>
          <a:prstGeom prst="rect">
            <a:avLst/>
          </a:prstGeom>
        </p:spPr>
      </p:pic>
      <p:pic>
        <p:nvPicPr>
          <p:cNvPr id="7" name="圖片 7" descr="一張含有 文字 的圖片&#10;&#10;自動產生的描述">
            <a:extLst>
              <a:ext uri="{FF2B5EF4-FFF2-40B4-BE49-F238E27FC236}">
                <a16:creationId xmlns:a16="http://schemas.microsoft.com/office/drawing/2014/main" id="{3F374DA3-5FEC-4D16-93E8-1423C74E58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764" y="3325104"/>
            <a:ext cx="3902521" cy="2586888"/>
          </a:xfrm>
          <a:prstGeom prst="rect">
            <a:avLst/>
          </a:prstGeom>
        </p:spPr>
      </p:pic>
      <p:pic>
        <p:nvPicPr>
          <p:cNvPr id="9" name="圖片 9" descr="一張含有 文字 的圖片&#10;&#10;自動產生的描述">
            <a:extLst>
              <a:ext uri="{FF2B5EF4-FFF2-40B4-BE49-F238E27FC236}">
                <a16:creationId xmlns:a16="http://schemas.microsoft.com/office/drawing/2014/main" id="{BECD1018-8C70-4348-B1E6-1C45AC358B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9367" y="3325801"/>
            <a:ext cx="4059699" cy="2606186"/>
          </a:xfrm>
          <a:prstGeom prst="rect">
            <a:avLst/>
          </a:prstGeom>
        </p:spPr>
      </p:pic>
      <p:sp>
        <p:nvSpPr>
          <p:cNvPr id="10" name="箭號: 向下 9">
            <a:extLst>
              <a:ext uri="{FF2B5EF4-FFF2-40B4-BE49-F238E27FC236}">
                <a16:creationId xmlns:a16="http://schemas.microsoft.com/office/drawing/2014/main" id="{A4E3D06E-E929-47D2-AC5F-1503B5892790}"/>
              </a:ext>
            </a:extLst>
          </p:cNvPr>
          <p:cNvSpPr/>
          <p:nvPr/>
        </p:nvSpPr>
        <p:spPr>
          <a:xfrm>
            <a:off x="6615286" y="2381226"/>
            <a:ext cx="629547" cy="802563"/>
          </a:xfrm>
          <a:prstGeom prst="downArrow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箭號: 向下 10">
            <a:extLst>
              <a:ext uri="{FF2B5EF4-FFF2-40B4-BE49-F238E27FC236}">
                <a16:creationId xmlns:a16="http://schemas.microsoft.com/office/drawing/2014/main" id="{436AA752-F954-441E-9183-9C42DC8706CD}"/>
              </a:ext>
            </a:extLst>
          </p:cNvPr>
          <p:cNvSpPr/>
          <p:nvPr/>
        </p:nvSpPr>
        <p:spPr>
          <a:xfrm>
            <a:off x="2521896" y="2381226"/>
            <a:ext cx="629547" cy="802563"/>
          </a:xfrm>
          <a:prstGeom prst="downArrow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372018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0A94618-BF74-48BE-976F-74602833D3B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BFDBECAB-2D7D-45E4-A14B-9E8C4820DFE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標題 1">
            <a:extLst>
              <a:ext uri="{FF2B5EF4-FFF2-40B4-BE49-F238E27FC236}">
                <a16:creationId xmlns:a16="http://schemas.microsoft.com/office/drawing/2014/main" id="{CB5C33FE-8345-4FB8-829D-F111E69B84B8}"/>
              </a:ext>
            </a:extLst>
          </p:cNvPr>
          <p:cNvSpPr txBox="1">
            <a:spLocks/>
          </p:cNvSpPr>
          <p:nvPr/>
        </p:nvSpPr>
        <p:spPr>
          <a:xfrm>
            <a:off x="633652" y="148943"/>
            <a:ext cx="8640960" cy="7168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zh-TW" altLang="en-US" sz="3600" b="1" kern="1200" spc="30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defRPr>
            </a:lvl1pPr>
          </a:lstStyle>
          <a:p>
            <a:r>
              <a:rPr lang="zh-TW" altLang="en-US">
                <a:latin typeface="微軟正黑體"/>
                <a:ea typeface="微軟正黑體"/>
              </a:rPr>
              <a:t>隨機吃美食</a:t>
            </a:r>
            <a:endParaRPr lang="zh-TW" altLang="en-US"/>
          </a:p>
        </p:txBody>
      </p:sp>
      <p:pic>
        <p:nvPicPr>
          <p:cNvPr id="4" name="圖片 6">
            <a:extLst>
              <a:ext uri="{FF2B5EF4-FFF2-40B4-BE49-F238E27FC236}">
                <a16:creationId xmlns:a16="http://schemas.microsoft.com/office/drawing/2014/main" id="{D66CA708-3A89-43A5-B93F-826B42A827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193" y="1637146"/>
            <a:ext cx="9525079" cy="4628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2278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730204C-8CB1-4AF8-9628-EA3F5E28FA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1445" y="120640"/>
            <a:ext cx="8640960" cy="540508"/>
          </a:xfrm>
        </p:spPr>
        <p:txBody>
          <a:bodyPr>
            <a:normAutofit fontScale="90000"/>
          </a:bodyPr>
          <a:lstStyle/>
          <a:p>
            <a:r>
              <a:rPr lang="zh-TW" altLang="en-US">
                <a:latin typeface="微軟正黑體"/>
                <a:ea typeface="微軟正黑體"/>
              </a:rPr>
              <a:t>查詢功能</a:t>
            </a:r>
            <a:endParaRPr lang="zh-TW" alt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CE23E9A3-7D5C-480C-9DE8-29B7E34ECDF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grpSp>
        <p:nvGrpSpPr>
          <p:cNvPr id="10" name="群組 9">
            <a:extLst>
              <a:ext uri="{FF2B5EF4-FFF2-40B4-BE49-F238E27FC236}">
                <a16:creationId xmlns:a16="http://schemas.microsoft.com/office/drawing/2014/main" id="{B34AF241-EF4A-4AB9-A8E4-C1E7642DEACF}"/>
              </a:ext>
            </a:extLst>
          </p:cNvPr>
          <p:cNvGrpSpPr/>
          <p:nvPr/>
        </p:nvGrpSpPr>
        <p:grpSpPr>
          <a:xfrm>
            <a:off x="331880" y="939389"/>
            <a:ext cx="1364044" cy="1344364"/>
            <a:chOff x="583780" y="800844"/>
            <a:chExt cx="1773382" cy="1709620"/>
          </a:xfrm>
        </p:grpSpPr>
        <p:pic>
          <p:nvPicPr>
            <p:cNvPr id="8" name="圖片 8" descr="一張含有 文字, 蔬菜 的圖片&#10;&#10;自動產生的描述">
              <a:extLst>
                <a:ext uri="{FF2B5EF4-FFF2-40B4-BE49-F238E27FC236}">
                  <a16:creationId xmlns:a16="http://schemas.microsoft.com/office/drawing/2014/main" id="{DCCD6713-9698-4882-8072-A3497DF50BE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3780" y="800844"/>
              <a:ext cx="1773382" cy="1709620"/>
            </a:xfrm>
            <a:prstGeom prst="rect">
              <a:avLst/>
            </a:prstGeom>
          </p:spPr>
        </p:pic>
        <p:sp>
          <p:nvSpPr>
            <p:cNvPr id="9" name="橢圓 8">
              <a:extLst>
                <a:ext uri="{FF2B5EF4-FFF2-40B4-BE49-F238E27FC236}">
                  <a16:creationId xmlns:a16="http://schemas.microsoft.com/office/drawing/2014/main" id="{D80486BA-2B1C-4AF8-8C83-69F63DD60C33}"/>
                </a:ext>
              </a:extLst>
            </p:cNvPr>
            <p:cNvSpPr/>
            <p:nvPr/>
          </p:nvSpPr>
          <p:spPr>
            <a:xfrm>
              <a:off x="1088841" y="881023"/>
              <a:ext cx="593227" cy="309839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1" name="箭號: 向右 10">
            <a:extLst>
              <a:ext uri="{FF2B5EF4-FFF2-40B4-BE49-F238E27FC236}">
                <a16:creationId xmlns:a16="http://schemas.microsoft.com/office/drawing/2014/main" id="{B06EF4E2-6E08-4057-AC86-FFEF2CF7F566}"/>
              </a:ext>
            </a:extLst>
          </p:cNvPr>
          <p:cNvSpPr/>
          <p:nvPr/>
        </p:nvSpPr>
        <p:spPr>
          <a:xfrm rot="2460000">
            <a:off x="1102004" y="1510661"/>
            <a:ext cx="1135846" cy="226434"/>
          </a:xfrm>
          <a:prstGeom prst="rightArrow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2" name="圖片 12">
            <a:extLst>
              <a:ext uri="{FF2B5EF4-FFF2-40B4-BE49-F238E27FC236}">
                <a16:creationId xmlns:a16="http://schemas.microsoft.com/office/drawing/2014/main" id="{2892DE68-36CB-47AD-835D-FBD1817525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6623" y="867798"/>
            <a:ext cx="2743200" cy="1066800"/>
          </a:xfrm>
          <a:prstGeom prst="rect">
            <a:avLst/>
          </a:prstGeom>
        </p:spPr>
      </p:pic>
      <p:sp>
        <p:nvSpPr>
          <p:cNvPr id="13" name="箭號: 向下 12">
            <a:extLst>
              <a:ext uri="{FF2B5EF4-FFF2-40B4-BE49-F238E27FC236}">
                <a16:creationId xmlns:a16="http://schemas.microsoft.com/office/drawing/2014/main" id="{0AFEEC33-461E-47B8-8446-944DBBCE3FAD}"/>
              </a:ext>
            </a:extLst>
          </p:cNvPr>
          <p:cNvSpPr/>
          <p:nvPr/>
        </p:nvSpPr>
        <p:spPr>
          <a:xfrm>
            <a:off x="4864186" y="1802307"/>
            <a:ext cx="427954" cy="411632"/>
          </a:xfrm>
          <a:prstGeom prst="downArrow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" name="圖片 5">
            <a:extLst>
              <a:ext uri="{FF2B5EF4-FFF2-40B4-BE49-F238E27FC236}">
                <a16:creationId xmlns:a16="http://schemas.microsoft.com/office/drawing/2014/main" id="{1185B69B-CADB-4E91-9F57-4B1C7F1F2F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0685" y="2486090"/>
            <a:ext cx="8044872" cy="3799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80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3EA3A22-54F3-4C72-BBE8-37265AEE74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4388" y="2847466"/>
            <a:ext cx="8640960" cy="716838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673DF66D-BA8D-4BAD-9E35-86398BF55C0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標題 1">
            <a:extLst>
              <a:ext uri="{FF2B5EF4-FFF2-40B4-BE49-F238E27FC236}">
                <a16:creationId xmlns:a16="http://schemas.microsoft.com/office/drawing/2014/main" id="{DF2D1828-5C6D-4E0B-B477-4E41D62C9167}"/>
              </a:ext>
            </a:extLst>
          </p:cNvPr>
          <p:cNvSpPr txBox="1">
            <a:spLocks/>
          </p:cNvSpPr>
          <p:nvPr/>
        </p:nvSpPr>
        <p:spPr>
          <a:xfrm>
            <a:off x="632520" y="126938"/>
            <a:ext cx="8640960" cy="5405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zh-TW" altLang="en-US" sz="3600" b="1" kern="1200" spc="30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defRPr>
            </a:lvl1pPr>
          </a:lstStyle>
          <a:p>
            <a:r>
              <a:rPr lang="zh-TW" altLang="en-US">
                <a:latin typeface="微軟正黑體"/>
                <a:ea typeface="微軟正黑體"/>
              </a:rPr>
              <a:t>店家頁面</a:t>
            </a:r>
            <a:endParaRPr lang="zh-TW" altLang="en-US"/>
          </a:p>
        </p:txBody>
      </p:sp>
      <p:pic>
        <p:nvPicPr>
          <p:cNvPr id="4" name="圖片 6" descr="一張含有 文字 的圖片&#10;&#10;自動產生的描述">
            <a:extLst>
              <a:ext uri="{FF2B5EF4-FFF2-40B4-BE49-F238E27FC236}">
                <a16:creationId xmlns:a16="http://schemas.microsoft.com/office/drawing/2014/main" id="{57DE1D05-59EB-4BB9-9C34-448FF43FFD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300" y="1600086"/>
            <a:ext cx="9245599" cy="4299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4103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3EA3A22-54F3-4C72-BBE8-37265AEE74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4388" y="2847466"/>
            <a:ext cx="8640960" cy="716838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673DF66D-BA8D-4BAD-9E35-86398BF55C0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標題 1">
            <a:extLst>
              <a:ext uri="{FF2B5EF4-FFF2-40B4-BE49-F238E27FC236}">
                <a16:creationId xmlns:a16="http://schemas.microsoft.com/office/drawing/2014/main" id="{DF2D1828-5C6D-4E0B-B477-4E41D62C9167}"/>
              </a:ext>
            </a:extLst>
          </p:cNvPr>
          <p:cNvSpPr txBox="1">
            <a:spLocks/>
          </p:cNvSpPr>
          <p:nvPr/>
        </p:nvSpPr>
        <p:spPr>
          <a:xfrm>
            <a:off x="632520" y="126938"/>
            <a:ext cx="8640960" cy="5405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zh-TW" altLang="en-US" sz="3600" b="1" kern="1200" spc="30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defRPr>
            </a:lvl1pPr>
          </a:lstStyle>
          <a:p>
            <a:r>
              <a:rPr lang="zh-TW" altLang="en-US">
                <a:latin typeface="微軟正黑體"/>
                <a:ea typeface="微軟正黑體"/>
              </a:rPr>
              <a:t>評論店家</a:t>
            </a:r>
            <a:endParaRPr lang="zh-TW" altLang="en-US" dirty="0"/>
          </a:p>
        </p:txBody>
      </p:sp>
      <p:pic>
        <p:nvPicPr>
          <p:cNvPr id="7" name="圖片 7" descr="一張含有 文字 的圖片&#10;&#10;自動產生的描述">
            <a:extLst>
              <a:ext uri="{FF2B5EF4-FFF2-40B4-BE49-F238E27FC236}">
                <a16:creationId xmlns:a16="http://schemas.microsoft.com/office/drawing/2014/main" id="{85688664-2613-477B-B2E8-3F29B569A7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3989" y="1318148"/>
            <a:ext cx="6893989" cy="450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1846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DFD968A-6C7A-4A27-AC4C-92B19C67B6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>
                <a:latin typeface="微軟正黑體"/>
                <a:ea typeface="微軟正黑體"/>
              </a:rPr>
              <a:t>我的評論</a:t>
            </a:r>
            <a:endParaRPr lang="zh-TW" altLang="en-US" dirty="0">
              <a:latin typeface="微軟正黑體"/>
              <a:ea typeface="微軟正黑體"/>
            </a:endParaRPr>
          </a:p>
        </p:txBody>
      </p:sp>
      <p:pic>
        <p:nvPicPr>
          <p:cNvPr id="3" name="圖片 4" descr="一張含有 文字 的圖片&#10;&#10;自動產生的描述">
            <a:extLst>
              <a:ext uri="{FF2B5EF4-FFF2-40B4-BE49-F238E27FC236}">
                <a16:creationId xmlns:a16="http://schemas.microsoft.com/office/drawing/2014/main" id="{1311A444-78DD-48B5-8AEC-CAD9D30FCC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331" y="1453100"/>
            <a:ext cx="9618238" cy="4665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2497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69128E1-E6C9-4743-8151-140E147C3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711" y="2937665"/>
            <a:ext cx="8640960" cy="764704"/>
          </a:xfrm>
        </p:spPr>
        <p:txBody>
          <a:bodyPr/>
          <a:lstStyle/>
          <a:p>
            <a:r>
              <a:rPr lang="zh-TW" altLang="en-US">
                <a:latin typeface="微軟正黑體"/>
                <a:ea typeface="微軟正黑體"/>
              </a:rPr>
              <a:t>網站實際展示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485296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/>
          <p:cNvSpPr txBox="1"/>
          <p:nvPr/>
        </p:nvSpPr>
        <p:spPr>
          <a:xfrm>
            <a:off x="3512840" y="2996952"/>
            <a:ext cx="2880320" cy="72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>
                <a:solidFill>
                  <a:schemeClr val="accent1"/>
                </a:solidFill>
              </a:rPr>
              <a:t>T</a:t>
            </a:r>
            <a:r>
              <a:rPr lang="en-US" altLang="zh-TW" sz="4000" dirty="0">
                <a:solidFill>
                  <a:schemeClr val="accent2"/>
                </a:solidFill>
              </a:rPr>
              <a:t>h</a:t>
            </a:r>
            <a:r>
              <a:rPr lang="en-US" altLang="zh-TW" sz="4000" dirty="0">
                <a:solidFill>
                  <a:schemeClr val="accent3"/>
                </a:solidFill>
              </a:rPr>
              <a:t>a</a:t>
            </a:r>
            <a:r>
              <a:rPr lang="en-US" altLang="zh-TW" sz="4000" dirty="0">
                <a:solidFill>
                  <a:schemeClr val="accent4"/>
                </a:solidFill>
              </a:rPr>
              <a:t>n</a:t>
            </a:r>
            <a:r>
              <a:rPr lang="en-US" altLang="zh-TW" sz="4000" dirty="0">
                <a:solidFill>
                  <a:schemeClr val="accent5"/>
                </a:solidFill>
              </a:rPr>
              <a:t>k</a:t>
            </a:r>
            <a:r>
              <a:rPr lang="en-US" altLang="zh-TW" sz="4000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en-US" altLang="zh-TW" sz="4000" dirty="0">
                <a:solidFill>
                  <a:schemeClr val="accent6"/>
                </a:solidFill>
              </a:rPr>
              <a:t>y</a:t>
            </a:r>
            <a:r>
              <a:rPr lang="en-US" altLang="zh-TW" sz="4000" dirty="0">
                <a:solidFill>
                  <a:schemeClr val="accent1"/>
                </a:solidFill>
              </a:rPr>
              <a:t>o</a:t>
            </a:r>
            <a:r>
              <a:rPr lang="en-US" altLang="zh-TW" sz="4000" dirty="0">
                <a:solidFill>
                  <a:schemeClr val="accent3"/>
                </a:solidFill>
              </a:rPr>
              <a:t>u</a:t>
            </a:r>
            <a:endParaRPr lang="zh-TW" altLang="en-US" sz="4000" dirty="0" err="1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47238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 idx="4294967295"/>
          </p:nvPr>
        </p:nvSpPr>
        <p:spPr>
          <a:xfrm>
            <a:off x="632520" y="0"/>
            <a:ext cx="8640960" cy="692696"/>
          </a:xfrm>
          <a:prstGeom prst="rect">
            <a:avLst/>
          </a:prstGeom>
        </p:spPr>
        <p:txBody>
          <a:bodyPr/>
          <a:lstStyle/>
          <a:p>
            <a:r>
              <a:rPr lang="zh-TW" altLang="en-US" dirty="0"/>
              <a:t>大綱</a:t>
            </a:r>
          </a:p>
        </p:txBody>
      </p:sp>
      <p:sp>
        <p:nvSpPr>
          <p:cNvPr id="6" name="內容版面配置區 1"/>
          <p:cNvSpPr txBox="1">
            <a:spLocks/>
          </p:cNvSpPr>
          <p:nvPr/>
        </p:nvSpPr>
        <p:spPr bwMode="ltGray">
          <a:xfrm>
            <a:off x="756622" y="960463"/>
            <a:ext cx="5841426" cy="589258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itchFamily="34" charset="0"/>
              <a:buChar char="•"/>
              <a:defRPr sz="2800" b="1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1pPr>
            <a:lvl2pPr marL="714375" indent="-3524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Arial" pitchFamily="34" charset="0"/>
              <a:buChar char="–"/>
              <a:defRPr sz="2400" b="1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2pPr>
            <a:lvl3pPr marL="1076325" indent="-2667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3"/>
              </a:buClr>
              <a:buFont typeface="Arial" pitchFamily="34" charset="0"/>
              <a:buChar char="•"/>
              <a:defRPr sz="2000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3pPr>
            <a:lvl4pPr marL="1343025" indent="-18097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buFont typeface="Arial" pitchFamily="34" charset="0"/>
              <a:buChar char="–"/>
              <a:defRPr sz="1800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4pPr>
            <a:lvl5pPr marL="1619250" indent="-2762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5"/>
              </a:buClr>
              <a:buFont typeface="Arial" pitchFamily="34" charset="0"/>
              <a:buChar char="»"/>
              <a:tabLst>
                <a:tab pos="7981950" algn="l"/>
              </a:tabLst>
              <a:defRPr sz="1800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600"/>
              </a:lnSpc>
              <a:buFont typeface="Wingdings" panose="05000000000000000000" pitchFamily="2" charset="2"/>
              <a:buChar char="l"/>
            </a:pPr>
            <a:r>
              <a:rPr lang="zh-TW" altLang="en-US">
                <a:solidFill>
                  <a:schemeClr val="bg1"/>
                </a:solidFill>
                <a:latin typeface="微軟正黑體"/>
                <a:ea typeface="微軟正黑體"/>
              </a:rPr>
              <a:t>前言</a:t>
            </a:r>
            <a:endParaRPr lang="zh-TW" altLang="en-US" dirty="0">
              <a:solidFill>
                <a:schemeClr val="bg1"/>
              </a:solidFill>
              <a:latin typeface="微軟正黑體"/>
              <a:ea typeface="微軟正黑體"/>
            </a:endParaRPr>
          </a:p>
          <a:p>
            <a:pPr lvl="1">
              <a:lnSpc>
                <a:spcPts val="3600"/>
              </a:lnSpc>
              <a:buClr>
                <a:srgbClr val="42BBC6"/>
              </a:buClr>
              <a:buFont typeface="Wingdings" panose="05000000000000000000" pitchFamily="2" charset="2"/>
              <a:buChar char="u"/>
            </a:pPr>
            <a:r>
              <a:rPr lang="zh-TW" altLang="en-US">
                <a:solidFill>
                  <a:schemeClr val="bg1"/>
                </a:solidFill>
                <a:latin typeface="微軟正黑體"/>
                <a:ea typeface="微軟正黑體"/>
              </a:rPr>
              <a:t>成員介紹及專題分工</a:t>
            </a:r>
            <a:endParaRPr lang="en-US" altLang="zh-TW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軟正黑體"/>
              <a:ea typeface="微軟正黑體"/>
            </a:endParaRPr>
          </a:p>
          <a:p>
            <a:pPr lvl="1">
              <a:lnSpc>
                <a:spcPts val="3600"/>
              </a:lnSpc>
              <a:buClr>
                <a:srgbClr val="42BBC6"/>
              </a:buClr>
              <a:buFont typeface="Wingdings" panose="05000000000000000000" pitchFamily="2" charset="2"/>
              <a:buChar char="u"/>
            </a:pPr>
            <a:r>
              <a:rPr lang="zh-TW" altLang="en-US">
                <a:solidFill>
                  <a:schemeClr val="bg1"/>
                </a:solidFill>
                <a:latin typeface="微軟正黑體"/>
                <a:ea typeface="微軟正黑體"/>
              </a:rPr>
              <a:t>製作發想</a:t>
            </a:r>
            <a:endParaRPr lang="zh-TW" altLang="en-US" dirty="0">
              <a:solidFill>
                <a:schemeClr val="bg1"/>
              </a:solidFill>
              <a:latin typeface="微軟正黑體"/>
              <a:ea typeface="微軟正黑體"/>
            </a:endParaRPr>
          </a:p>
          <a:p>
            <a:pPr lvl="1">
              <a:lnSpc>
                <a:spcPts val="3600"/>
              </a:lnSpc>
              <a:buClr>
                <a:srgbClr val="42BBC6"/>
              </a:buClr>
              <a:buFont typeface="Wingdings" panose="05000000000000000000" pitchFamily="2" charset="2"/>
              <a:buChar char="u"/>
            </a:pPr>
            <a:endParaRPr lang="zh-TW" altLang="en-US" dirty="0">
              <a:solidFill>
                <a:schemeClr val="bg1"/>
              </a:solidFill>
              <a:latin typeface="微軟正黑體"/>
              <a:ea typeface="微軟正黑體"/>
            </a:endParaRPr>
          </a:p>
          <a:p>
            <a:pPr>
              <a:lnSpc>
                <a:spcPts val="3600"/>
              </a:lnSpc>
              <a:buFont typeface="Wingdings" panose="05000000000000000000" pitchFamily="2" charset="2"/>
              <a:buChar char="l"/>
            </a:pPr>
            <a:r>
              <a:rPr lang="zh-TW" altLang="en-US">
                <a:solidFill>
                  <a:schemeClr val="bg1"/>
                </a:solidFill>
                <a:latin typeface="微軟正黑體"/>
                <a:ea typeface="微軟正黑體"/>
              </a:rPr>
              <a:t>技術與架構</a:t>
            </a:r>
          </a:p>
          <a:p>
            <a:pPr lvl="1">
              <a:lnSpc>
                <a:spcPts val="3600"/>
              </a:lnSpc>
              <a:buClr>
                <a:srgbClr val="42BBC6"/>
              </a:buClr>
              <a:buFont typeface="Wingdings" panose="05000000000000000000" pitchFamily="2" charset="2"/>
              <a:buChar char="u"/>
              <a:defRPr/>
            </a:pPr>
            <a:r>
              <a:rPr lang="zh-TW" altLang="en-US">
                <a:solidFill>
                  <a:schemeClr val="bg1"/>
                </a:solidFill>
                <a:latin typeface="微軟正黑體"/>
                <a:ea typeface="微軟正黑體"/>
              </a:rPr>
              <a:t>網頁架構</a:t>
            </a:r>
            <a:endParaRPr lang="zh-TW" altLang="en-US" dirty="0">
              <a:solidFill>
                <a:schemeClr val="bg1"/>
              </a:solidFill>
            </a:endParaRPr>
          </a:p>
          <a:p>
            <a:pPr lvl="1">
              <a:lnSpc>
                <a:spcPts val="3600"/>
              </a:lnSpc>
              <a:buClr>
                <a:srgbClr val="42BBC6"/>
              </a:buClr>
              <a:buFont typeface="Wingdings" panose="05000000000000000000" pitchFamily="2" charset="2"/>
              <a:buChar char="u"/>
            </a:pPr>
            <a:r>
              <a:rPr lang="zh-TW" altLang="en-US">
                <a:solidFill>
                  <a:schemeClr val="bg1"/>
                </a:solidFill>
                <a:latin typeface="微軟正黑體"/>
                <a:ea typeface="微軟正黑體"/>
              </a:rPr>
              <a:t>使用者路徑</a:t>
            </a:r>
            <a:endParaRPr lang="zh-TW" altLang="en-US" dirty="0">
              <a:solidFill>
                <a:schemeClr val="bg1"/>
              </a:solidFill>
            </a:endParaRPr>
          </a:p>
          <a:p>
            <a:pPr lvl="1">
              <a:lnSpc>
                <a:spcPts val="3600"/>
              </a:lnSpc>
              <a:buClr>
                <a:srgbClr val="42BBC6"/>
              </a:buClr>
              <a:buFont typeface="Wingdings" panose="05000000000000000000" pitchFamily="2" charset="2"/>
              <a:buChar char="u"/>
            </a:pPr>
            <a:r>
              <a:rPr lang="zh-TW">
                <a:solidFill>
                  <a:schemeClr val="bg1"/>
                </a:solidFill>
                <a:latin typeface="Microsoft JhengHei"/>
                <a:ea typeface="Microsoft JhengHei"/>
              </a:rPr>
              <a:t> 技術構成</a:t>
            </a:r>
            <a:endParaRPr lang="zh-TW" altLang="en-US" dirty="0">
              <a:solidFill>
                <a:schemeClr val="bg1"/>
              </a:solidFill>
              <a:latin typeface="微軟正黑體"/>
              <a:ea typeface="微軟正黑體"/>
            </a:endParaRPr>
          </a:p>
          <a:p>
            <a:pPr lvl="1">
              <a:lnSpc>
                <a:spcPts val="3600"/>
              </a:lnSpc>
              <a:buClr>
                <a:srgbClr val="42BBC6"/>
              </a:buClr>
              <a:buFont typeface="Wingdings" panose="05000000000000000000" pitchFamily="2" charset="2"/>
              <a:buChar char="u"/>
            </a:pPr>
            <a:r>
              <a:rPr lang="zh-TW" altLang="en-US">
                <a:solidFill>
                  <a:schemeClr val="bg1"/>
                </a:solidFill>
                <a:latin typeface="Microsoft JhengHei"/>
                <a:ea typeface="Microsoft JhengHei"/>
              </a:rPr>
              <a:t>架構流程</a:t>
            </a:r>
            <a:endParaRPr lang="zh-TW" dirty="0">
              <a:solidFill>
                <a:schemeClr val="bg1"/>
              </a:solidFill>
              <a:latin typeface="Microsoft JhengHei"/>
              <a:ea typeface="Microsoft JhengHei"/>
            </a:endParaRPr>
          </a:p>
        </p:txBody>
      </p:sp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9D27DEFD-2710-49CB-B40F-805E06C2E8F0}"/>
              </a:ext>
            </a:extLst>
          </p:cNvPr>
          <p:cNvSpPr txBox="1">
            <a:spLocks/>
          </p:cNvSpPr>
          <p:nvPr/>
        </p:nvSpPr>
        <p:spPr bwMode="ltGray">
          <a:xfrm>
            <a:off x="6411844" y="960463"/>
            <a:ext cx="7920000" cy="516181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600"/>
              </a:lnSpc>
              <a:buFont typeface="Wingdings" panose="05000000000000000000" pitchFamily="2" charset="2"/>
              <a:buChar char="l"/>
            </a:pPr>
            <a:r>
              <a:rPr lang="zh-TW" altLang="en-US" sz="2800" b="1">
                <a:solidFill>
                  <a:schemeClr val="bg1"/>
                </a:solidFill>
                <a:latin typeface="微軟正黑體"/>
                <a:ea typeface="微軟正黑體"/>
              </a:rPr>
              <a:t>網站展示講解</a:t>
            </a:r>
            <a:endParaRPr lang="zh-TW" altLang="en-US" sz="2800" b="1" dirty="0">
              <a:solidFill>
                <a:schemeClr val="bg1"/>
              </a:solidFill>
              <a:latin typeface="微軟正黑體"/>
              <a:ea typeface="微軟正黑體"/>
            </a:endParaRPr>
          </a:p>
          <a:p>
            <a:pPr lvl="1">
              <a:lnSpc>
                <a:spcPts val="3600"/>
              </a:lnSpc>
              <a:spcBef>
                <a:spcPts val="600"/>
              </a:spcBef>
              <a:spcAft>
                <a:spcPts val="600"/>
              </a:spcAft>
              <a:buClr>
                <a:srgbClr val="42BBC6"/>
              </a:buClr>
            </a:pPr>
            <a:endParaRPr lang="zh-TW" altLang="en-US" sz="2400" b="1" dirty="0">
              <a:solidFill>
                <a:schemeClr val="bg1"/>
              </a:solidFill>
              <a:latin typeface="微軟正黑體"/>
              <a:ea typeface="微軟正黑體"/>
              <a:cs typeface="+mn-lt"/>
            </a:endParaRPr>
          </a:p>
          <a:p>
            <a:pPr lvl="1">
              <a:lnSpc>
                <a:spcPts val="3600"/>
              </a:lnSpc>
              <a:spcBef>
                <a:spcPts val="600"/>
              </a:spcBef>
              <a:spcAft>
                <a:spcPts val="600"/>
              </a:spcAft>
              <a:buClr>
                <a:srgbClr val="42BBC6"/>
              </a:buClr>
              <a:buFont typeface="Wingdings" panose="05000000000000000000" pitchFamily="2" charset="2"/>
              <a:buChar char="u"/>
            </a:pPr>
            <a:endParaRPr lang="zh-TW" altLang="en-US" sz="2400" b="1" dirty="0">
              <a:solidFill>
                <a:schemeClr val="bg1"/>
              </a:solidFill>
              <a:latin typeface="微軟正黑體"/>
              <a:ea typeface="微軟正黑體"/>
              <a:cs typeface="+mn-lt"/>
            </a:endParaRPr>
          </a:p>
          <a:p>
            <a:pPr marL="285750" indent="-285750">
              <a:lnSpc>
                <a:spcPts val="3600"/>
              </a:lnSpc>
              <a:buFont typeface="Wingdings,Sans-Serif" panose="05000000000000000000" pitchFamily="2" charset="2"/>
              <a:buChar char="l"/>
            </a:pPr>
            <a:r>
              <a:rPr lang="zh-TW" altLang="en-US" sz="2800" b="1">
                <a:solidFill>
                  <a:schemeClr val="bg1"/>
                </a:solidFill>
                <a:latin typeface="Microsoft JhengHei"/>
                <a:ea typeface="Microsoft JhengHei"/>
                <a:cs typeface="+mn-lt"/>
              </a:rPr>
              <a:t>網站實際演示</a:t>
            </a:r>
          </a:p>
        </p:txBody>
      </p:sp>
    </p:spTree>
    <p:extLst>
      <p:ext uri="{BB962C8B-B14F-4D97-AF65-F5344CB8AC3E}">
        <p14:creationId xmlns:p14="http://schemas.microsoft.com/office/powerpoint/2010/main" val="26482055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8513371-C62D-4205-B9F8-FF5DCD935C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841" y="106049"/>
            <a:ext cx="8640960" cy="716838"/>
          </a:xfrm>
        </p:spPr>
        <p:txBody>
          <a:bodyPr/>
          <a:lstStyle/>
          <a:p>
            <a:r>
              <a:rPr lang="zh-TW" altLang="en-US">
                <a:latin typeface="微軟正黑體"/>
                <a:ea typeface="微軟正黑體"/>
              </a:rPr>
              <a:t>專題分工</a:t>
            </a:r>
            <a:endParaRPr lang="zh-TW" alt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B2110189-DBBB-4C71-AD16-3EE274256E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02358" y="818527"/>
            <a:ext cx="3928991" cy="1692579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algn="l"/>
            <a:r>
              <a:rPr lang="zh-TW" altLang="en-US">
                <a:latin typeface="微軟正黑體"/>
                <a:ea typeface="微軟正黑體"/>
              </a:rPr>
              <a:t>林旻軒 組長</a:t>
            </a:r>
          </a:p>
          <a:p>
            <a:pPr marL="342900" indent="-342900" algn="l">
              <a:buFont typeface="Arial" panose="05000000000000000000" pitchFamily="2" charset="2"/>
              <a:buChar char="•"/>
            </a:pPr>
            <a:r>
              <a:rPr lang="zh-TW" b="0">
                <a:latin typeface="微軟正黑體"/>
                <a:ea typeface="微軟正黑體"/>
              </a:rPr>
              <a:t>工作分配</a:t>
            </a:r>
            <a:endParaRPr lang="zh-TW"/>
          </a:p>
          <a:p>
            <a:pPr marL="342900" indent="-342900" algn="l">
              <a:buFont typeface="Arial" panose="05000000000000000000" pitchFamily="2" charset="2"/>
              <a:buChar char="•"/>
            </a:pPr>
            <a:r>
              <a:rPr lang="zh-TW" b="0">
                <a:latin typeface="微軟正黑體"/>
                <a:ea typeface="微軟正黑體"/>
              </a:rPr>
              <a:t>後端功能整合</a:t>
            </a:r>
            <a:endParaRPr lang="zh-TW"/>
          </a:p>
          <a:p>
            <a:pPr marL="342900" indent="-342900" algn="l">
              <a:buFont typeface="Arial" panose="05000000000000000000" pitchFamily="2" charset="2"/>
              <a:buChar char="•"/>
            </a:pPr>
            <a:r>
              <a:rPr lang="zh-TW" b="0">
                <a:latin typeface="微軟正黑體"/>
                <a:ea typeface="微軟正黑體"/>
              </a:rPr>
              <a:t>前後端整合</a:t>
            </a:r>
            <a:endParaRPr lang="zh-TW" altLang="en-US" dirty="0">
              <a:latin typeface="微軟正黑體"/>
              <a:ea typeface="微軟正黑體"/>
            </a:endParaRPr>
          </a:p>
        </p:txBody>
      </p:sp>
      <p:sp>
        <p:nvSpPr>
          <p:cNvPr id="5" name="副標題 2">
            <a:extLst>
              <a:ext uri="{FF2B5EF4-FFF2-40B4-BE49-F238E27FC236}">
                <a16:creationId xmlns:a16="http://schemas.microsoft.com/office/drawing/2014/main" id="{8D2B0162-26EA-4694-BF1B-4037EE5625D0}"/>
              </a:ext>
            </a:extLst>
          </p:cNvPr>
          <p:cNvSpPr txBox="1">
            <a:spLocks/>
          </p:cNvSpPr>
          <p:nvPr/>
        </p:nvSpPr>
        <p:spPr bwMode="ltGray">
          <a:xfrm>
            <a:off x="2207583" y="2685272"/>
            <a:ext cx="3928991" cy="184987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2000" b="1" kern="120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2400" b="0" kern="1200">
                <a:solidFill>
                  <a:schemeClr val="tx1">
                    <a:tint val="75000"/>
                  </a:schemeClr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3"/>
              </a:buClr>
              <a:buFont typeface="Wingdings" panose="05000000000000000000" pitchFamily="2" charset="2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buFont typeface="Wingdings" panose="05000000000000000000" pitchFamily="2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5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TW" altLang="en-US">
                <a:latin typeface="微軟正黑體"/>
                <a:ea typeface="微軟正黑體"/>
              </a:rPr>
              <a:t>許富瑞</a:t>
            </a:r>
          </a:p>
          <a:p>
            <a:pPr marL="342900" indent="-342900" algn="l">
              <a:buFont typeface="Arial" panose="05000000000000000000" pitchFamily="2" charset="2"/>
              <a:buChar char="•"/>
            </a:pPr>
            <a:r>
              <a:rPr lang="zh-TW" b="0">
                <a:latin typeface="微軟正黑體"/>
                <a:ea typeface="微軟正黑體"/>
              </a:rPr>
              <a:t>會員登入</a:t>
            </a:r>
            <a:endParaRPr lang="zh-TW"/>
          </a:p>
          <a:p>
            <a:pPr marL="342900" indent="-342900" algn="l">
              <a:buFont typeface="Arial" panose="05000000000000000000" pitchFamily="2" charset="2"/>
              <a:buChar char="•"/>
            </a:pPr>
            <a:r>
              <a:rPr lang="zh-TW" altLang="en-US" b="0">
                <a:latin typeface="微軟正黑體"/>
                <a:ea typeface="微軟正黑體"/>
              </a:rPr>
              <a:t>前端頁面整合</a:t>
            </a:r>
          </a:p>
          <a:p>
            <a:pPr marL="342900" indent="-342900" algn="l">
              <a:buFont typeface="Arial" panose="05000000000000000000" pitchFamily="2" charset="2"/>
              <a:buChar char="•"/>
            </a:pPr>
            <a:r>
              <a:rPr lang="zh-TW" altLang="en-US" b="0">
                <a:latin typeface="微軟正黑體"/>
                <a:ea typeface="微軟正黑體"/>
              </a:rPr>
              <a:t>抽餐廳</a:t>
            </a:r>
            <a:endParaRPr lang="zh-TW" altLang="en-US" b="0" dirty="0">
              <a:latin typeface="微軟正黑體"/>
              <a:ea typeface="微軟正黑體"/>
            </a:endParaRPr>
          </a:p>
        </p:txBody>
      </p:sp>
      <p:sp>
        <p:nvSpPr>
          <p:cNvPr id="7" name="副標題 2">
            <a:extLst>
              <a:ext uri="{FF2B5EF4-FFF2-40B4-BE49-F238E27FC236}">
                <a16:creationId xmlns:a16="http://schemas.microsoft.com/office/drawing/2014/main" id="{E656AB7E-9BD7-4675-A960-A1BA69FA6756}"/>
              </a:ext>
            </a:extLst>
          </p:cNvPr>
          <p:cNvSpPr txBox="1">
            <a:spLocks/>
          </p:cNvSpPr>
          <p:nvPr/>
        </p:nvSpPr>
        <p:spPr bwMode="ltGray">
          <a:xfrm>
            <a:off x="2207583" y="4660610"/>
            <a:ext cx="3928991" cy="156674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2000" b="1" kern="120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2400" b="0" kern="1200">
                <a:solidFill>
                  <a:schemeClr val="tx1">
                    <a:tint val="75000"/>
                  </a:schemeClr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3"/>
              </a:buClr>
              <a:buFont typeface="Wingdings" panose="05000000000000000000" pitchFamily="2" charset="2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buFont typeface="Wingdings" panose="05000000000000000000" pitchFamily="2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5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TW" altLang="en-US">
                <a:latin typeface="微軟正黑體"/>
                <a:ea typeface="微軟正黑體"/>
              </a:rPr>
              <a:t>黃敬哲</a:t>
            </a:r>
          </a:p>
          <a:p>
            <a:pPr marL="342900" indent="-342900" algn="l">
              <a:buFont typeface="Arial" panose="05000000000000000000" pitchFamily="2" charset="2"/>
              <a:buChar char="•"/>
            </a:pPr>
            <a:r>
              <a:rPr lang="zh-TW" b="0">
                <a:latin typeface="微軟正黑體"/>
                <a:ea typeface="微軟正黑體"/>
              </a:rPr>
              <a:t>會員註冊</a:t>
            </a:r>
            <a:endParaRPr lang="zh-TW"/>
          </a:p>
          <a:p>
            <a:pPr marL="342900" indent="-342900" algn="l">
              <a:buFont typeface="Arial" panose="05000000000000000000" pitchFamily="2" charset="2"/>
              <a:buChar char="•"/>
            </a:pPr>
            <a:r>
              <a:rPr lang="zh-TW" b="0">
                <a:latin typeface="微軟正黑體"/>
                <a:ea typeface="微軟正黑體"/>
              </a:rPr>
              <a:t>專案簡報</a:t>
            </a:r>
            <a:endParaRPr lang="zh-TW" altLang="en-US" dirty="0">
              <a:latin typeface="微軟正黑體"/>
              <a:ea typeface="微軟正黑體"/>
            </a:endParaRPr>
          </a:p>
        </p:txBody>
      </p:sp>
      <p:sp>
        <p:nvSpPr>
          <p:cNvPr id="9" name="副標題 2">
            <a:extLst>
              <a:ext uri="{FF2B5EF4-FFF2-40B4-BE49-F238E27FC236}">
                <a16:creationId xmlns:a16="http://schemas.microsoft.com/office/drawing/2014/main" id="{4AF99645-0663-4554-AE49-C0F9481C3F77}"/>
              </a:ext>
            </a:extLst>
          </p:cNvPr>
          <p:cNvSpPr txBox="1">
            <a:spLocks/>
          </p:cNvSpPr>
          <p:nvPr/>
        </p:nvSpPr>
        <p:spPr bwMode="ltGray">
          <a:xfrm>
            <a:off x="6731376" y="822977"/>
            <a:ext cx="3928991" cy="168209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2000" b="1" kern="120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2400" b="0" kern="1200">
                <a:solidFill>
                  <a:schemeClr val="tx1">
                    <a:tint val="75000"/>
                  </a:schemeClr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3"/>
              </a:buClr>
              <a:buFont typeface="Wingdings" panose="05000000000000000000" pitchFamily="2" charset="2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buFont typeface="Wingdings" panose="05000000000000000000" pitchFamily="2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5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TW" altLang="en-US">
                <a:latin typeface="微軟正黑體"/>
                <a:ea typeface="微軟正黑體"/>
              </a:rPr>
              <a:t>林威羽</a:t>
            </a:r>
          </a:p>
          <a:p>
            <a:pPr marL="342900" indent="-342900" algn="l">
              <a:buFont typeface="Arial" panose="05000000000000000000" pitchFamily="2" charset="2"/>
              <a:buChar char="•"/>
            </a:pPr>
            <a:r>
              <a:rPr lang="zh-TW" b="0">
                <a:latin typeface="微軟正黑體"/>
                <a:ea typeface="微軟正黑體"/>
              </a:rPr>
              <a:t>串接資料庫</a:t>
            </a:r>
            <a:endParaRPr lang="zh-TW"/>
          </a:p>
          <a:p>
            <a:pPr marL="342900" indent="-342900" algn="l">
              <a:buFont typeface="Arial" panose="05000000000000000000" pitchFamily="2" charset="2"/>
              <a:buChar char="•"/>
            </a:pPr>
            <a:r>
              <a:rPr lang="zh-TW" altLang="en-US" b="0">
                <a:latin typeface="微軟正黑體"/>
                <a:ea typeface="微軟正黑體"/>
              </a:rPr>
              <a:t>查詢功能</a:t>
            </a:r>
            <a:endParaRPr lang="zh-TW"/>
          </a:p>
          <a:p>
            <a:pPr marL="342900" indent="-342900" algn="l">
              <a:buFont typeface="Arial" panose="05000000000000000000" pitchFamily="2" charset="2"/>
              <a:buChar char="•"/>
            </a:pPr>
            <a:r>
              <a:rPr lang="zh-TW" b="0">
                <a:latin typeface="微軟正黑體"/>
                <a:ea typeface="微軟正黑體"/>
              </a:rPr>
              <a:t>資料收集</a:t>
            </a:r>
            <a:endParaRPr lang="zh-TW" altLang="en-US" b="0" dirty="0">
              <a:latin typeface="微軟正黑體"/>
              <a:ea typeface="微軟正黑體"/>
            </a:endParaRPr>
          </a:p>
          <a:p>
            <a:pPr marL="342900" indent="-342900" algn="l">
              <a:buFont typeface="Arial" panose="05000000000000000000" pitchFamily="2" charset="2"/>
              <a:buChar char="•"/>
            </a:pPr>
            <a:endParaRPr lang="zh-TW" altLang="en-US" dirty="0">
              <a:latin typeface="微軟正黑體"/>
              <a:ea typeface="微軟正黑體"/>
            </a:endParaRPr>
          </a:p>
        </p:txBody>
      </p:sp>
      <p:sp>
        <p:nvSpPr>
          <p:cNvPr id="10" name="副標題 2">
            <a:extLst>
              <a:ext uri="{FF2B5EF4-FFF2-40B4-BE49-F238E27FC236}">
                <a16:creationId xmlns:a16="http://schemas.microsoft.com/office/drawing/2014/main" id="{86DB5E80-9B53-4FC3-9173-BCA49FE0B1AB}"/>
              </a:ext>
            </a:extLst>
          </p:cNvPr>
          <p:cNvSpPr txBox="1">
            <a:spLocks/>
          </p:cNvSpPr>
          <p:nvPr/>
        </p:nvSpPr>
        <p:spPr bwMode="ltGray">
          <a:xfrm>
            <a:off x="6729430" y="2685270"/>
            <a:ext cx="3928991" cy="156674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2000" b="1" kern="120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2400" b="0" kern="1200">
                <a:solidFill>
                  <a:schemeClr val="tx1">
                    <a:tint val="75000"/>
                  </a:schemeClr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3"/>
              </a:buClr>
              <a:buFont typeface="Wingdings" panose="05000000000000000000" pitchFamily="2" charset="2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buFont typeface="Wingdings" panose="05000000000000000000" pitchFamily="2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5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TW" altLang="en-US">
                <a:latin typeface="微軟正黑體"/>
                <a:ea typeface="微軟正黑體"/>
              </a:rPr>
              <a:t>謝丞宇</a:t>
            </a:r>
            <a:endParaRPr lang="zh-TW" altLang="en-US" dirty="0">
              <a:latin typeface="微軟正黑體"/>
              <a:ea typeface="微軟正黑體"/>
            </a:endParaRPr>
          </a:p>
          <a:p>
            <a:pPr marL="342900" indent="-342900" algn="l">
              <a:buFont typeface="Arial" panose="05000000000000000000" pitchFamily="2" charset="2"/>
              <a:buChar char="•"/>
            </a:pPr>
            <a:r>
              <a:rPr lang="zh-TW" b="0">
                <a:latin typeface="微軟正黑體"/>
                <a:ea typeface="微軟正黑體"/>
              </a:rPr>
              <a:t>MYSQL資料庫建置</a:t>
            </a:r>
            <a:endParaRPr lang="zh-TW"/>
          </a:p>
          <a:p>
            <a:pPr marL="342900" indent="-342900" algn="l">
              <a:buFont typeface="Arial" panose="05000000000000000000" pitchFamily="2" charset="2"/>
              <a:buChar char="•"/>
            </a:pPr>
            <a:r>
              <a:rPr lang="zh-TW" altLang="en-US" b="0">
                <a:latin typeface="微軟正黑體"/>
                <a:ea typeface="微軟正黑體"/>
              </a:rPr>
              <a:t>部落格評論功能</a:t>
            </a:r>
            <a:endParaRPr lang="zh-TW" b="0" dirty="0">
              <a:latin typeface="微軟正黑體"/>
              <a:ea typeface="微軟正黑體"/>
            </a:endParaRPr>
          </a:p>
          <a:p>
            <a:pPr algn="l"/>
            <a:endParaRPr lang="zh-TW" altLang="en-US" dirty="0">
              <a:latin typeface="微軟正黑體"/>
              <a:ea typeface="微軟正黑體"/>
            </a:endParaRPr>
          </a:p>
          <a:p>
            <a:pPr marL="342900" indent="-342900" algn="l">
              <a:buFont typeface="Arial" panose="05000000000000000000" pitchFamily="2" charset="2"/>
              <a:buChar char="•"/>
            </a:pPr>
            <a:endParaRPr lang="zh-TW" altLang="en-US" dirty="0">
              <a:latin typeface="微軟正黑體"/>
              <a:ea typeface="微軟正黑體"/>
            </a:endParaRPr>
          </a:p>
        </p:txBody>
      </p:sp>
      <p:sp>
        <p:nvSpPr>
          <p:cNvPr id="11" name="副標題 2">
            <a:extLst>
              <a:ext uri="{FF2B5EF4-FFF2-40B4-BE49-F238E27FC236}">
                <a16:creationId xmlns:a16="http://schemas.microsoft.com/office/drawing/2014/main" id="{02761262-2D1E-4174-A223-5BAECDA305BD}"/>
              </a:ext>
            </a:extLst>
          </p:cNvPr>
          <p:cNvSpPr txBox="1">
            <a:spLocks/>
          </p:cNvSpPr>
          <p:nvPr/>
        </p:nvSpPr>
        <p:spPr bwMode="ltGray">
          <a:xfrm>
            <a:off x="6727486" y="4529985"/>
            <a:ext cx="3928991" cy="156674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2000" b="1" kern="120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2400" b="0" kern="1200">
                <a:solidFill>
                  <a:schemeClr val="tx1">
                    <a:tint val="75000"/>
                  </a:schemeClr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3"/>
              </a:buClr>
              <a:buFont typeface="Wingdings" panose="05000000000000000000" pitchFamily="2" charset="2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buFont typeface="Wingdings" panose="05000000000000000000" pitchFamily="2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5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TW" altLang="en-US">
                <a:latin typeface="微軟正黑體"/>
                <a:ea typeface="微軟正黑體"/>
              </a:rPr>
              <a:t>張牧恩</a:t>
            </a:r>
            <a:endParaRPr lang="zh-TW" altLang="en-US" dirty="0">
              <a:latin typeface="微軟正黑體"/>
              <a:ea typeface="微軟正黑體"/>
            </a:endParaRPr>
          </a:p>
          <a:p>
            <a:pPr marL="342900" indent="-342900" algn="l">
              <a:buFont typeface="Arial" panose="05000000000000000000" pitchFamily="2" charset="2"/>
              <a:buChar char="•"/>
            </a:pPr>
            <a:r>
              <a:rPr lang="zh-TW" b="0">
                <a:latin typeface="微軟正黑體"/>
                <a:ea typeface="微軟正黑體"/>
              </a:rPr>
              <a:t>LOGO設計</a:t>
            </a:r>
            <a:endParaRPr lang="zh-TW"/>
          </a:p>
          <a:p>
            <a:pPr marL="342900" indent="-342900" algn="l">
              <a:buFont typeface="Arial" panose="05000000000000000000" pitchFamily="2" charset="2"/>
              <a:buChar char="•"/>
            </a:pPr>
            <a:r>
              <a:rPr lang="zh-TW" b="0">
                <a:latin typeface="微軟正黑體"/>
                <a:ea typeface="微軟正黑體"/>
              </a:rPr>
              <a:t>專案企畫書</a:t>
            </a:r>
            <a:endParaRPr lang="zh-TW" altLang="en-US" dirty="0">
              <a:latin typeface="微軟正黑體"/>
              <a:ea typeface="微軟正黑體"/>
            </a:endParaRPr>
          </a:p>
        </p:txBody>
      </p:sp>
      <p:pic>
        <p:nvPicPr>
          <p:cNvPr id="4" name="圖片 5" descr="一張含有 文字, 個人 的圖片&#10;&#10;自動產生的描述">
            <a:extLst>
              <a:ext uri="{FF2B5EF4-FFF2-40B4-BE49-F238E27FC236}">
                <a16:creationId xmlns:a16="http://schemas.microsoft.com/office/drawing/2014/main" id="{CB83D90F-7D91-43A5-9F26-5F277ADA74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434" y="4493932"/>
            <a:ext cx="1734743" cy="1734981"/>
          </a:xfrm>
          <a:prstGeom prst="rect">
            <a:avLst/>
          </a:prstGeom>
        </p:spPr>
      </p:pic>
      <p:pic>
        <p:nvPicPr>
          <p:cNvPr id="6" name="圖片 7" descr="一張含有 室外, 黃色, 拱門 的圖片&#10;&#10;自動產生的描述">
            <a:extLst>
              <a:ext uri="{FF2B5EF4-FFF2-40B4-BE49-F238E27FC236}">
                <a16:creationId xmlns:a16="http://schemas.microsoft.com/office/drawing/2014/main" id="{A9FF24C9-2193-40F1-A9A7-649D6D7695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435" y="2687538"/>
            <a:ext cx="1734743" cy="1734981"/>
          </a:xfrm>
          <a:prstGeom prst="rect">
            <a:avLst/>
          </a:prstGeom>
        </p:spPr>
      </p:pic>
      <p:pic>
        <p:nvPicPr>
          <p:cNvPr id="12" name="圖片 12" descr="一張含有 文字, 個人, 年輕, 小男孩 的圖片&#10;&#10;自動產生的描述">
            <a:extLst>
              <a:ext uri="{FF2B5EF4-FFF2-40B4-BE49-F238E27FC236}">
                <a16:creationId xmlns:a16="http://schemas.microsoft.com/office/drawing/2014/main" id="{3B8DD4DE-DFAE-4FB6-9B0B-D612299537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579" y="814562"/>
            <a:ext cx="1734740" cy="1734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5922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標題 2">
            <a:extLst>
              <a:ext uri="{FF2B5EF4-FFF2-40B4-BE49-F238E27FC236}">
                <a16:creationId xmlns:a16="http://schemas.microsoft.com/office/drawing/2014/main" id="{FC66D2F2-70A0-4507-87BD-0F3B22CDAB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2516" y="1293315"/>
            <a:ext cx="7200800" cy="467887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 algn="l">
              <a:buChar char="§"/>
            </a:pPr>
            <a:r>
              <a:rPr lang="zh-TW" sz="2400" b="0">
                <a:latin typeface="微軟正黑體"/>
                <a:ea typeface="微軟正黑體"/>
              </a:rPr>
              <a:t>在日常三餐，總是有不知道要吃什麼的時候又沒有人可以決定時，第三</a:t>
            </a:r>
            <a:r>
              <a:rPr lang="zh-TW" altLang="en-US" sz="2400" b="0">
                <a:latin typeface="微軟正黑體"/>
                <a:ea typeface="微軟正黑體"/>
              </a:rPr>
              <a:t>者幫</a:t>
            </a:r>
            <a:r>
              <a:rPr lang="zh-TW" sz="2400" b="0">
                <a:latin typeface="微軟正黑體"/>
                <a:ea typeface="微軟正黑體"/>
              </a:rPr>
              <a:t>你決定三餐吃什麼，省下思考時間。</a:t>
            </a:r>
            <a:endParaRPr lang="zh-TW" altLang="en-US" sz="2400" b="0">
              <a:latin typeface="微軟正黑體"/>
              <a:ea typeface="微軟正黑體"/>
            </a:endParaRPr>
          </a:p>
          <a:p>
            <a:pPr marL="342900" indent="-342900" algn="l">
              <a:buChar char="§"/>
            </a:pPr>
            <a:endParaRPr lang="zh-TW" altLang="en-US" b="0" dirty="0">
              <a:latin typeface="微軟正黑體"/>
              <a:ea typeface="微軟正黑體"/>
            </a:endParaRPr>
          </a:p>
          <a:p>
            <a:pPr marL="342900" indent="-342900" algn="l">
              <a:buFont typeface="Arial" panose="05000000000000000000" pitchFamily="2" charset="2"/>
              <a:buChar char="•"/>
            </a:pPr>
            <a:endParaRPr lang="zh-TW" altLang="en-US" b="0" dirty="0">
              <a:latin typeface="Microsoft JhengHei"/>
              <a:ea typeface="Microsoft JhengHei"/>
            </a:endParaRPr>
          </a:p>
          <a:p>
            <a:pPr marL="342900" indent="-342900" algn="l">
              <a:buFont typeface="Arial" panose="05000000000000000000" pitchFamily="2" charset="2"/>
              <a:buChar char="•"/>
            </a:pPr>
            <a:endParaRPr lang="zh-TW" altLang="en-US" b="0" dirty="0">
              <a:latin typeface="Microsoft JhengHei"/>
              <a:ea typeface="Microsoft JhengHei"/>
            </a:endParaRPr>
          </a:p>
          <a:p>
            <a:pPr marL="342900" indent="-342900" algn="l">
              <a:buFont typeface="Arial" panose="05000000000000000000" pitchFamily="2" charset="2"/>
              <a:buChar char="•"/>
            </a:pPr>
            <a:r>
              <a:rPr lang="zh-TW" sz="2400" b="0">
                <a:latin typeface="Microsoft JhengHei"/>
                <a:ea typeface="Microsoft JhengHei"/>
              </a:rPr>
              <a:t>製作一個美食部落格網頁</a:t>
            </a:r>
            <a:r>
              <a:rPr lang="zh-TW" altLang="en-US" sz="2400" b="0">
                <a:latin typeface="Microsoft JhengHei"/>
                <a:ea typeface="Microsoft JhengHei"/>
              </a:rPr>
              <a:t>，</a:t>
            </a:r>
            <a:r>
              <a:rPr lang="zh-TW" sz="2400" b="0">
                <a:latin typeface="Microsoft JhengHei"/>
                <a:ea typeface="Microsoft JhengHei"/>
              </a:rPr>
              <a:t>實現增刪修查的功能</a:t>
            </a:r>
            <a:r>
              <a:rPr lang="zh-TW" altLang="en-US" sz="2400" b="0">
                <a:latin typeface="Microsoft JhengHei"/>
                <a:ea typeface="Microsoft JhengHei"/>
              </a:rPr>
              <a:t>，</a:t>
            </a:r>
            <a:r>
              <a:rPr lang="zh-TW" sz="2400" b="0">
                <a:latin typeface="Microsoft JhengHei"/>
                <a:ea typeface="Microsoft JhengHei"/>
              </a:rPr>
              <a:t>並且實現留言的功能。</a:t>
            </a:r>
            <a:r>
              <a:rPr lang="zh-TW" altLang="en-US" sz="2400" b="0">
                <a:latin typeface="Microsoft JhengHei"/>
                <a:ea typeface="Microsoft JhengHei"/>
              </a:rPr>
              <a:t> 如果遇上喜歡或者不喜歡的店家</a:t>
            </a:r>
            <a:r>
              <a:rPr lang="zh-TW" sz="2400" b="0">
                <a:latin typeface="Microsoft JhengHei"/>
                <a:ea typeface="Microsoft JhengHei"/>
              </a:rPr>
              <a:t>，</a:t>
            </a:r>
            <a:r>
              <a:rPr lang="zh-TW" altLang="en-US" sz="2400" b="0">
                <a:latin typeface="Microsoft JhengHei"/>
                <a:ea typeface="Microsoft JhengHei"/>
              </a:rPr>
              <a:t>則可在商家頁面下面留下自己的評論讓其他使用者過濾掉雷店。</a:t>
            </a:r>
            <a:endParaRPr lang="en-US" sz="2400" b="0">
              <a:latin typeface="微軟正黑體"/>
              <a:ea typeface="微軟正黑體"/>
            </a:endParaRPr>
          </a:p>
          <a:p>
            <a:pPr marL="342900" indent="-342900" algn="l">
              <a:buChar char="§"/>
            </a:pPr>
            <a:endParaRPr lang="en-US" altLang="zh-TW" b="0" dirty="0">
              <a:latin typeface="Microsoft JhengHei"/>
              <a:ea typeface="Microsoft JhengHei"/>
            </a:endParaRPr>
          </a:p>
        </p:txBody>
      </p:sp>
      <p:sp>
        <p:nvSpPr>
          <p:cNvPr id="5" name="標題 1">
            <a:extLst>
              <a:ext uri="{FF2B5EF4-FFF2-40B4-BE49-F238E27FC236}">
                <a16:creationId xmlns:a16="http://schemas.microsoft.com/office/drawing/2014/main" id="{EE863A22-F6E1-42EE-B5C3-91855221587E}"/>
              </a:ext>
            </a:extLst>
          </p:cNvPr>
          <p:cNvSpPr txBox="1">
            <a:spLocks/>
          </p:cNvSpPr>
          <p:nvPr/>
        </p:nvSpPr>
        <p:spPr>
          <a:xfrm>
            <a:off x="643841" y="106049"/>
            <a:ext cx="8640960" cy="7168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zh-TW" altLang="en-US" sz="3600" b="1" kern="1200" spc="30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defRPr>
            </a:lvl1pPr>
          </a:lstStyle>
          <a:p>
            <a:r>
              <a:rPr lang="zh-TW" altLang="en-US">
                <a:latin typeface="微軟正黑體"/>
                <a:ea typeface="微軟正黑體"/>
              </a:rPr>
              <a:t>製作發想</a:t>
            </a:r>
            <a:endParaRPr lang="zh-TW" altLang="en-US"/>
          </a:p>
        </p:txBody>
      </p:sp>
      <p:pic>
        <p:nvPicPr>
          <p:cNvPr id="4" name="圖片 5">
            <a:extLst>
              <a:ext uri="{FF2B5EF4-FFF2-40B4-BE49-F238E27FC236}">
                <a16:creationId xmlns:a16="http://schemas.microsoft.com/office/drawing/2014/main" id="{A1110B65-85FE-43FB-9638-079A37A822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5118" y="106642"/>
            <a:ext cx="2744535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0835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標題 2">
            <a:extLst>
              <a:ext uri="{FF2B5EF4-FFF2-40B4-BE49-F238E27FC236}">
                <a16:creationId xmlns:a16="http://schemas.microsoft.com/office/drawing/2014/main" id="{457B1A53-64A6-41C0-9E3C-9E0BD69272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52600" y="1016417"/>
            <a:ext cx="7200800" cy="4690188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5" name="標題 1">
            <a:extLst>
              <a:ext uri="{FF2B5EF4-FFF2-40B4-BE49-F238E27FC236}">
                <a16:creationId xmlns:a16="http://schemas.microsoft.com/office/drawing/2014/main" id="{930DC7EF-161D-4FC7-BFD5-7F6456CF5D05}"/>
              </a:ext>
            </a:extLst>
          </p:cNvPr>
          <p:cNvSpPr txBox="1">
            <a:spLocks/>
          </p:cNvSpPr>
          <p:nvPr/>
        </p:nvSpPr>
        <p:spPr>
          <a:xfrm>
            <a:off x="643841" y="106049"/>
            <a:ext cx="8640960" cy="7168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zh-TW" altLang="en-US" sz="3600" b="1" kern="1200" spc="30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defRPr>
            </a:lvl1pPr>
          </a:lstStyle>
          <a:p>
            <a:r>
              <a:rPr lang="zh-TW" altLang="en-US">
                <a:latin typeface="微軟正黑體"/>
                <a:ea typeface="微軟正黑體"/>
              </a:rPr>
              <a:t>網頁架構</a:t>
            </a:r>
            <a:endParaRPr lang="zh-TW" altLang="en-US"/>
          </a:p>
        </p:txBody>
      </p:sp>
      <p:pic>
        <p:nvPicPr>
          <p:cNvPr id="4" name="圖片 6">
            <a:extLst>
              <a:ext uri="{FF2B5EF4-FFF2-40B4-BE49-F238E27FC236}">
                <a16:creationId xmlns:a16="http://schemas.microsoft.com/office/drawing/2014/main" id="{8586CB37-2A75-4D48-B12D-AFF51AFEA8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9913" y="1338469"/>
            <a:ext cx="8133876" cy="4208019"/>
          </a:xfrm>
          <a:prstGeom prst="rect">
            <a:avLst/>
          </a:prstGeom>
        </p:spPr>
      </p:pic>
      <p:sp>
        <p:nvSpPr>
          <p:cNvPr id="2" name="矩形: 圓角 1">
            <a:extLst>
              <a:ext uri="{FF2B5EF4-FFF2-40B4-BE49-F238E27FC236}">
                <a16:creationId xmlns:a16="http://schemas.microsoft.com/office/drawing/2014/main" id="{52A8FD0B-7E31-40CC-8380-286733C979C8}"/>
              </a:ext>
            </a:extLst>
          </p:cNvPr>
          <p:cNvSpPr/>
          <p:nvPr/>
        </p:nvSpPr>
        <p:spPr>
          <a:xfrm>
            <a:off x="179392" y="3095925"/>
            <a:ext cx="1369849" cy="779931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>
                <a:cs typeface="Arial"/>
              </a:rPr>
              <a:t>首頁</a:t>
            </a:r>
          </a:p>
        </p:txBody>
      </p:sp>
      <p:sp>
        <p:nvSpPr>
          <p:cNvPr id="8" name="矩形: 圓角化對角角落 7">
            <a:extLst>
              <a:ext uri="{FF2B5EF4-FFF2-40B4-BE49-F238E27FC236}">
                <a16:creationId xmlns:a16="http://schemas.microsoft.com/office/drawing/2014/main" id="{15172E80-FC82-4E81-BB2C-EB12187213BB}"/>
              </a:ext>
            </a:extLst>
          </p:cNvPr>
          <p:cNvSpPr/>
          <p:nvPr/>
        </p:nvSpPr>
        <p:spPr>
          <a:xfrm>
            <a:off x="2142172" y="3052611"/>
            <a:ext cx="2197934" cy="779930"/>
          </a:xfrm>
          <a:prstGeom prst="round2DiagRect">
            <a:avLst/>
          </a:prstGeom>
          <a:solidFill>
            <a:schemeClr val="accent5">
              <a:lumMod val="40000"/>
              <a:lumOff val="60000"/>
            </a:schemeClr>
          </a:solidFill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zh-TW" altLang="en-US" sz="2400">
                <a:solidFill>
                  <a:srgbClr val="393939"/>
                </a:solidFill>
                <a:cs typeface="Arial"/>
              </a:rPr>
              <a:t>商家頁面/搜尋</a:t>
            </a:r>
          </a:p>
        </p:txBody>
      </p:sp>
      <p:sp>
        <p:nvSpPr>
          <p:cNvPr id="10" name="矩形: 圓角化對角角落 9">
            <a:extLst>
              <a:ext uri="{FF2B5EF4-FFF2-40B4-BE49-F238E27FC236}">
                <a16:creationId xmlns:a16="http://schemas.microsoft.com/office/drawing/2014/main" id="{967B638C-59F1-43E8-9EC1-5A3261D5DAB4}"/>
              </a:ext>
            </a:extLst>
          </p:cNvPr>
          <p:cNvSpPr/>
          <p:nvPr/>
        </p:nvSpPr>
        <p:spPr>
          <a:xfrm>
            <a:off x="2452890" y="1635498"/>
            <a:ext cx="1566519" cy="779930"/>
          </a:xfrm>
          <a:prstGeom prst="round2DiagRect">
            <a:avLst/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zh-TW" altLang="en-US" sz="2400">
                <a:solidFill>
                  <a:srgbClr val="393939"/>
                </a:solidFill>
                <a:cs typeface="Arial"/>
              </a:rPr>
              <a:t>登入註冊</a:t>
            </a:r>
          </a:p>
        </p:txBody>
      </p:sp>
      <p:sp>
        <p:nvSpPr>
          <p:cNvPr id="15" name="矩形: 圓角化對角角落 14">
            <a:extLst>
              <a:ext uri="{FF2B5EF4-FFF2-40B4-BE49-F238E27FC236}">
                <a16:creationId xmlns:a16="http://schemas.microsoft.com/office/drawing/2014/main" id="{94F61F90-9317-41F2-977B-2522DF782AAF}"/>
              </a:ext>
            </a:extLst>
          </p:cNvPr>
          <p:cNvSpPr/>
          <p:nvPr/>
        </p:nvSpPr>
        <p:spPr>
          <a:xfrm>
            <a:off x="5100886" y="1635497"/>
            <a:ext cx="1576869" cy="779930"/>
          </a:xfrm>
          <a:prstGeom prst="round2DiagRect">
            <a:avLst/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zh-TW" altLang="en-US" sz="2400">
                <a:solidFill>
                  <a:srgbClr val="393939"/>
                </a:solidFill>
                <a:cs typeface="Arial"/>
              </a:rPr>
              <a:t>會員中心</a:t>
            </a:r>
          </a:p>
        </p:txBody>
      </p:sp>
      <p:sp>
        <p:nvSpPr>
          <p:cNvPr id="16" name="矩形: 圓角化對角角落 15">
            <a:extLst>
              <a:ext uri="{FF2B5EF4-FFF2-40B4-BE49-F238E27FC236}">
                <a16:creationId xmlns:a16="http://schemas.microsoft.com/office/drawing/2014/main" id="{818F154C-3672-4AA0-AF7C-4BB626087ECA}"/>
              </a:ext>
            </a:extLst>
          </p:cNvPr>
          <p:cNvSpPr/>
          <p:nvPr/>
        </p:nvSpPr>
        <p:spPr>
          <a:xfrm>
            <a:off x="2295636" y="4376629"/>
            <a:ext cx="1773540" cy="779930"/>
          </a:xfrm>
          <a:prstGeom prst="round2DiagRect">
            <a:avLst/>
          </a:prstGeom>
          <a:solidFill>
            <a:schemeClr val="accent3">
              <a:lumMod val="60000"/>
              <a:lumOff val="40000"/>
            </a:schemeClr>
          </a:solidFill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zh-TW" altLang="en-US">
                <a:cs typeface="Arial"/>
              </a:rPr>
              <a:t>聯絡我們</a:t>
            </a:r>
            <a:endParaRPr lang="zh-TW" altLang="en-US" dirty="0">
              <a:cs typeface="Arial"/>
            </a:endParaRPr>
          </a:p>
        </p:txBody>
      </p:sp>
      <p:sp>
        <p:nvSpPr>
          <p:cNvPr id="17" name="矩形: 圓角化對角角落 16">
            <a:extLst>
              <a:ext uri="{FF2B5EF4-FFF2-40B4-BE49-F238E27FC236}">
                <a16:creationId xmlns:a16="http://schemas.microsoft.com/office/drawing/2014/main" id="{5232EA18-A842-4EFD-BD85-420095D1B2B6}"/>
              </a:ext>
            </a:extLst>
          </p:cNvPr>
          <p:cNvSpPr/>
          <p:nvPr/>
        </p:nvSpPr>
        <p:spPr>
          <a:xfrm>
            <a:off x="7562908" y="1718249"/>
            <a:ext cx="1566519" cy="779930"/>
          </a:xfrm>
          <a:prstGeom prst="round2DiagRect">
            <a:avLst/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zh-TW" altLang="en-US" sz="2400">
                <a:solidFill>
                  <a:srgbClr val="393939"/>
                </a:solidFill>
                <a:cs typeface="Arial"/>
              </a:rPr>
              <a:t>抽餐廳</a:t>
            </a:r>
          </a:p>
        </p:txBody>
      </p:sp>
      <p:sp>
        <p:nvSpPr>
          <p:cNvPr id="18" name="矩形: 圓角化對角角落 17">
            <a:extLst>
              <a:ext uri="{FF2B5EF4-FFF2-40B4-BE49-F238E27FC236}">
                <a16:creationId xmlns:a16="http://schemas.microsoft.com/office/drawing/2014/main" id="{2CD172BC-706D-484A-840B-7ED21CDD1A0C}"/>
              </a:ext>
            </a:extLst>
          </p:cNvPr>
          <p:cNvSpPr/>
          <p:nvPr/>
        </p:nvSpPr>
        <p:spPr>
          <a:xfrm>
            <a:off x="7562808" y="549388"/>
            <a:ext cx="1566519" cy="779930"/>
          </a:xfrm>
          <a:prstGeom prst="round2DiagRect">
            <a:avLst/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zh-TW" altLang="en-US" sz="2400">
                <a:solidFill>
                  <a:srgbClr val="393939"/>
                </a:solidFill>
                <a:cs typeface="Arial"/>
              </a:rPr>
              <a:t>登入註冊</a:t>
            </a:r>
            <a:endParaRPr lang="zh-TW" altLang="en-US" sz="2400" dirty="0">
              <a:solidFill>
                <a:srgbClr val="393939"/>
              </a:solidFill>
              <a:cs typeface="Arial"/>
            </a:endParaRPr>
          </a:p>
        </p:txBody>
      </p:sp>
      <p:sp>
        <p:nvSpPr>
          <p:cNvPr id="19" name="矩形: 圓角化對角角落 18">
            <a:extLst>
              <a:ext uri="{FF2B5EF4-FFF2-40B4-BE49-F238E27FC236}">
                <a16:creationId xmlns:a16="http://schemas.microsoft.com/office/drawing/2014/main" id="{B0F94A77-1C20-4D7E-BBE6-E3E88B529BA2}"/>
              </a:ext>
            </a:extLst>
          </p:cNvPr>
          <p:cNvSpPr/>
          <p:nvPr/>
        </p:nvSpPr>
        <p:spPr>
          <a:xfrm>
            <a:off x="7562708" y="2856077"/>
            <a:ext cx="1566519" cy="779930"/>
          </a:xfrm>
          <a:prstGeom prst="round2DiagRect">
            <a:avLst/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zh-TW" altLang="en-US" sz="2400">
                <a:solidFill>
                  <a:srgbClr val="393939"/>
                </a:solidFill>
                <a:cs typeface="Arial"/>
              </a:rPr>
              <a:t>我的評論</a:t>
            </a:r>
            <a:endParaRPr lang="zh-TW" altLang="en-US" sz="2400" dirty="0">
              <a:solidFill>
                <a:srgbClr val="393939"/>
              </a:solidFill>
              <a:cs typeface="Arial"/>
            </a:endParaRPr>
          </a:p>
        </p:txBody>
      </p:sp>
      <p:sp>
        <p:nvSpPr>
          <p:cNvPr id="20" name="矩形: 圓角化對角角落 19">
            <a:extLst>
              <a:ext uri="{FF2B5EF4-FFF2-40B4-BE49-F238E27FC236}">
                <a16:creationId xmlns:a16="http://schemas.microsoft.com/office/drawing/2014/main" id="{F58F0376-DA63-482E-A1B4-D562014122AC}"/>
              </a:ext>
            </a:extLst>
          </p:cNvPr>
          <p:cNvSpPr/>
          <p:nvPr/>
        </p:nvSpPr>
        <p:spPr>
          <a:xfrm>
            <a:off x="4666139" y="3031923"/>
            <a:ext cx="2146179" cy="779930"/>
          </a:xfrm>
          <a:prstGeom prst="round2DiagRect">
            <a:avLst/>
          </a:prstGeom>
          <a:solidFill>
            <a:schemeClr val="accent5">
              <a:lumMod val="40000"/>
              <a:lumOff val="60000"/>
            </a:schemeClr>
          </a:solidFill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zh-TW" altLang="en-US" sz="2400">
                <a:solidFill>
                  <a:srgbClr val="393939"/>
                </a:solidFill>
                <a:cs typeface="Arial"/>
              </a:rPr>
              <a:t>商家評論頁面</a:t>
            </a:r>
          </a:p>
        </p:txBody>
      </p:sp>
    </p:spTree>
    <p:extLst>
      <p:ext uri="{BB962C8B-B14F-4D97-AF65-F5344CB8AC3E}">
        <p14:creationId xmlns:p14="http://schemas.microsoft.com/office/powerpoint/2010/main" val="5708086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標題 2">
            <a:extLst>
              <a:ext uri="{FF2B5EF4-FFF2-40B4-BE49-F238E27FC236}">
                <a16:creationId xmlns:a16="http://schemas.microsoft.com/office/drawing/2014/main" id="{457B1A53-64A6-41C0-9E3C-9E0BD69272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52600" y="1016417"/>
            <a:ext cx="7200800" cy="4690188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5" name="標題 1">
            <a:extLst>
              <a:ext uri="{FF2B5EF4-FFF2-40B4-BE49-F238E27FC236}">
                <a16:creationId xmlns:a16="http://schemas.microsoft.com/office/drawing/2014/main" id="{930DC7EF-161D-4FC7-BFD5-7F6456CF5D05}"/>
              </a:ext>
            </a:extLst>
          </p:cNvPr>
          <p:cNvSpPr txBox="1">
            <a:spLocks/>
          </p:cNvSpPr>
          <p:nvPr/>
        </p:nvSpPr>
        <p:spPr>
          <a:xfrm>
            <a:off x="643841" y="106049"/>
            <a:ext cx="8640960" cy="7168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zh-TW" altLang="en-US" sz="3600" b="1" kern="1200" spc="30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defRPr>
            </a:lvl1pPr>
          </a:lstStyle>
          <a:p>
            <a:r>
              <a:rPr lang="zh-TW" altLang="en-US">
                <a:latin typeface="微軟正黑體"/>
                <a:ea typeface="微軟正黑體"/>
              </a:rPr>
              <a:t>使用者路徑</a:t>
            </a:r>
            <a:endParaRPr lang="zh-TW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1DBCA7B5-3996-495C-9420-D820E6D5EB8D}"/>
              </a:ext>
            </a:extLst>
          </p:cNvPr>
          <p:cNvSpPr/>
          <p:nvPr/>
        </p:nvSpPr>
        <p:spPr>
          <a:xfrm>
            <a:off x="270164" y="2971800"/>
            <a:ext cx="1059242" cy="517657"/>
          </a:xfrm>
          <a:prstGeom prst="rec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zh-TW" altLang="en-US">
                <a:solidFill>
                  <a:srgbClr val="393939"/>
                </a:solidFill>
                <a:cs typeface="Arial"/>
              </a:rPr>
              <a:t>使用者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4D01F69-D0FD-459C-879A-AB12E4C09D8C}"/>
              </a:ext>
            </a:extLst>
          </p:cNvPr>
          <p:cNvSpPr/>
          <p:nvPr/>
        </p:nvSpPr>
        <p:spPr>
          <a:xfrm>
            <a:off x="1813055" y="2971800"/>
            <a:ext cx="1235572" cy="517657"/>
          </a:xfrm>
          <a:prstGeom prst="rec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zh-TW" altLang="en-US">
                <a:solidFill>
                  <a:srgbClr val="393939"/>
                </a:solidFill>
                <a:cs typeface="Arial"/>
              </a:rPr>
              <a:t>找尋店家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24FA537-A329-4B81-85F5-EEBE8EDA757B}"/>
              </a:ext>
            </a:extLst>
          </p:cNvPr>
          <p:cNvSpPr/>
          <p:nvPr/>
        </p:nvSpPr>
        <p:spPr>
          <a:xfrm>
            <a:off x="6644336" y="3918131"/>
            <a:ext cx="1235572" cy="517657"/>
          </a:xfrm>
          <a:prstGeom prst="rec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zh-TW" altLang="en-US">
                <a:solidFill>
                  <a:srgbClr val="393939"/>
                </a:solidFill>
                <a:cs typeface="Arial"/>
              </a:rPr>
              <a:t>抽美食</a:t>
            </a:r>
          </a:p>
        </p:txBody>
      </p:sp>
      <p:cxnSp>
        <p:nvCxnSpPr>
          <p:cNvPr id="4" name="直線單箭頭接點 3">
            <a:extLst>
              <a:ext uri="{FF2B5EF4-FFF2-40B4-BE49-F238E27FC236}">
                <a16:creationId xmlns:a16="http://schemas.microsoft.com/office/drawing/2014/main" id="{4E977C6A-A02F-445E-999C-51E948AA39BD}"/>
              </a:ext>
            </a:extLst>
          </p:cNvPr>
          <p:cNvCxnSpPr/>
          <p:nvPr/>
        </p:nvCxnSpPr>
        <p:spPr>
          <a:xfrm flipV="1">
            <a:off x="1309255" y="3224961"/>
            <a:ext cx="479871" cy="50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接點: 肘形 8">
            <a:extLst>
              <a:ext uri="{FF2B5EF4-FFF2-40B4-BE49-F238E27FC236}">
                <a16:creationId xmlns:a16="http://schemas.microsoft.com/office/drawing/2014/main" id="{3FCFF5BE-5B0F-4AA2-A8F1-CCBD64463566}"/>
              </a:ext>
            </a:extLst>
          </p:cNvPr>
          <p:cNvCxnSpPr/>
          <p:nvPr/>
        </p:nvCxnSpPr>
        <p:spPr>
          <a:xfrm>
            <a:off x="6194911" y="3228030"/>
            <a:ext cx="429490" cy="95696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B33AF950-8790-421F-9BAC-139DCF9BE24B}"/>
              </a:ext>
            </a:extLst>
          </p:cNvPr>
          <p:cNvCxnSpPr/>
          <p:nvPr/>
        </p:nvCxnSpPr>
        <p:spPr>
          <a:xfrm>
            <a:off x="3049733" y="3200873"/>
            <a:ext cx="366516" cy="12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>
            <a:extLst>
              <a:ext uri="{FF2B5EF4-FFF2-40B4-BE49-F238E27FC236}">
                <a16:creationId xmlns:a16="http://schemas.microsoft.com/office/drawing/2014/main" id="{9BE6497C-0749-45C5-A6E8-CE2B736A2C75}"/>
              </a:ext>
            </a:extLst>
          </p:cNvPr>
          <p:cNvSpPr/>
          <p:nvPr/>
        </p:nvSpPr>
        <p:spPr>
          <a:xfrm>
            <a:off x="3437816" y="2974560"/>
            <a:ext cx="1235572" cy="517657"/>
          </a:xfrm>
          <a:prstGeom prst="rec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zh-TW" altLang="en-US">
                <a:solidFill>
                  <a:srgbClr val="393939"/>
                </a:solidFill>
                <a:cs typeface="Arial"/>
              </a:rPr>
              <a:t>店家頁面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5CF4C224-FA4B-4AFB-A4A3-45EEF5495500}"/>
              </a:ext>
            </a:extLst>
          </p:cNvPr>
          <p:cNvSpPr/>
          <p:nvPr/>
        </p:nvSpPr>
        <p:spPr>
          <a:xfrm>
            <a:off x="6636954" y="2971798"/>
            <a:ext cx="1235572" cy="517657"/>
          </a:xfrm>
          <a:prstGeom prst="rec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zh-TW" altLang="en-US">
                <a:solidFill>
                  <a:srgbClr val="393939"/>
                </a:solidFill>
                <a:cs typeface="Arial"/>
              </a:rPr>
              <a:t>評論店家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4ECC21E5-1C64-4696-8464-ECECBE7FFD28}"/>
              </a:ext>
            </a:extLst>
          </p:cNvPr>
          <p:cNvSpPr/>
          <p:nvPr/>
        </p:nvSpPr>
        <p:spPr>
          <a:xfrm>
            <a:off x="4966825" y="2973770"/>
            <a:ext cx="1235572" cy="517657"/>
          </a:xfrm>
          <a:prstGeom prst="rec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zh-TW" altLang="en-US">
                <a:solidFill>
                  <a:srgbClr val="393939"/>
                </a:solidFill>
                <a:cs typeface="Arial"/>
              </a:rPr>
              <a:t>登入註冊</a:t>
            </a:r>
            <a:endParaRPr lang="zh-TW" altLang="en-US" dirty="0">
              <a:solidFill>
                <a:srgbClr val="FFFFFF"/>
              </a:solidFill>
              <a:cs typeface="Arial"/>
            </a:endParaRPr>
          </a:p>
        </p:txBody>
      </p: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8DE0BC0D-6216-427B-B61D-781CC99C3DFF}"/>
              </a:ext>
            </a:extLst>
          </p:cNvPr>
          <p:cNvCxnSpPr>
            <a:cxnSpLocks/>
          </p:cNvCxnSpPr>
          <p:nvPr/>
        </p:nvCxnSpPr>
        <p:spPr>
          <a:xfrm>
            <a:off x="4674492" y="3232359"/>
            <a:ext cx="290946" cy="12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F41BB1BF-E130-4FBF-8D2B-FF4BCC8A3791}"/>
              </a:ext>
            </a:extLst>
          </p:cNvPr>
          <p:cNvCxnSpPr>
            <a:cxnSpLocks/>
          </p:cNvCxnSpPr>
          <p:nvPr/>
        </p:nvCxnSpPr>
        <p:spPr>
          <a:xfrm>
            <a:off x="6198492" y="3232360"/>
            <a:ext cx="442086" cy="12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接點: 肘形 17">
            <a:extLst>
              <a:ext uri="{FF2B5EF4-FFF2-40B4-BE49-F238E27FC236}">
                <a16:creationId xmlns:a16="http://schemas.microsoft.com/office/drawing/2014/main" id="{10CF7AE6-320B-45E1-B66E-54D46A0A9A31}"/>
              </a:ext>
            </a:extLst>
          </p:cNvPr>
          <p:cNvCxnSpPr/>
          <p:nvPr/>
        </p:nvCxnSpPr>
        <p:spPr>
          <a:xfrm flipV="1">
            <a:off x="1328148" y="2285369"/>
            <a:ext cx="428231" cy="94462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0F0F919D-74A7-4924-AE3E-5100406704E8}"/>
              </a:ext>
            </a:extLst>
          </p:cNvPr>
          <p:cNvCxnSpPr/>
          <p:nvPr/>
        </p:nvCxnSpPr>
        <p:spPr>
          <a:xfrm>
            <a:off x="1757235" y="2281172"/>
            <a:ext cx="3646266" cy="6299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A6B507BA-C307-4C8D-94A2-BFC2947942E6}"/>
              </a:ext>
            </a:extLst>
          </p:cNvPr>
          <p:cNvCxnSpPr/>
          <p:nvPr/>
        </p:nvCxnSpPr>
        <p:spPr>
          <a:xfrm>
            <a:off x="5403036" y="2285765"/>
            <a:ext cx="7558" cy="6876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接點: 肘形 21">
            <a:extLst>
              <a:ext uri="{FF2B5EF4-FFF2-40B4-BE49-F238E27FC236}">
                <a16:creationId xmlns:a16="http://schemas.microsoft.com/office/drawing/2014/main" id="{2FBF8A2F-FCD9-46C6-AA91-8F8A52D71AC4}"/>
              </a:ext>
            </a:extLst>
          </p:cNvPr>
          <p:cNvCxnSpPr/>
          <p:nvPr/>
        </p:nvCxnSpPr>
        <p:spPr>
          <a:xfrm flipV="1">
            <a:off x="6241202" y="2334223"/>
            <a:ext cx="404801" cy="89711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>
            <a:extLst>
              <a:ext uri="{FF2B5EF4-FFF2-40B4-BE49-F238E27FC236}">
                <a16:creationId xmlns:a16="http://schemas.microsoft.com/office/drawing/2014/main" id="{31E0B5AD-F254-4041-B08C-0C0815E33196}"/>
              </a:ext>
            </a:extLst>
          </p:cNvPr>
          <p:cNvSpPr/>
          <p:nvPr/>
        </p:nvSpPr>
        <p:spPr>
          <a:xfrm>
            <a:off x="6627590" y="2114276"/>
            <a:ext cx="1235572" cy="517657"/>
          </a:xfrm>
          <a:prstGeom prst="rec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zh-TW" altLang="en-US">
                <a:solidFill>
                  <a:srgbClr val="393939"/>
                </a:solidFill>
                <a:cs typeface="Arial"/>
              </a:rPr>
              <a:t>瀏覽評論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258170FD-326C-4B7C-9A1D-9A9610E3F84A}"/>
              </a:ext>
            </a:extLst>
          </p:cNvPr>
          <p:cNvSpPr/>
          <p:nvPr/>
        </p:nvSpPr>
        <p:spPr>
          <a:xfrm>
            <a:off x="6631893" y="1392874"/>
            <a:ext cx="1235572" cy="517657"/>
          </a:xfrm>
          <a:prstGeom prst="rec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zh-TW" altLang="en-US">
                <a:solidFill>
                  <a:srgbClr val="393939"/>
                </a:solidFill>
                <a:cs typeface="Arial"/>
              </a:rPr>
              <a:t>修改資料</a:t>
            </a:r>
          </a:p>
        </p:txBody>
      </p:sp>
      <p:cxnSp>
        <p:nvCxnSpPr>
          <p:cNvPr id="6" name="接點: 肘形 5">
            <a:extLst>
              <a:ext uri="{FF2B5EF4-FFF2-40B4-BE49-F238E27FC236}">
                <a16:creationId xmlns:a16="http://schemas.microsoft.com/office/drawing/2014/main" id="{11A5DAA6-3806-4BA4-BD7E-5A9A0B186A56}"/>
              </a:ext>
            </a:extLst>
          </p:cNvPr>
          <p:cNvCxnSpPr/>
          <p:nvPr/>
        </p:nvCxnSpPr>
        <p:spPr>
          <a:xfrm flipV="1">
            <a:off x="6190493" y="1703258"/>
            <a:ext cx="436891" cy="154960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44809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標題 2">
            <a:extLst>
              <a:ext uri="{FF2B5EF4-FFF2-40B4-BE49-F238E27FC236}">
                <a16:creationId xmlns:a16="http://schemas.microsoft.com/office/drawing/2014/main" id="{B787DF4A-2837-4D7F-874C-378FBE73DE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0220" y="817265"/>
            <a:ext cx="2131296" cy="46919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>
                <a:latin typeface="微軟正黑體"/>
                <a:ea typeface="微軟正黑體"/>
              </a:rPr>
              <a:t>前端技術</a:t>
            </a:r>
            <a:endParaRPr lang="zh-TW" altLang="en-US" dirty="0"/>
          </a:p>
        </p:txBody>
      </p:sp>
      <p:sp>
        <p:nvSpPr>
          <p:cNvPr id="5" name="標題 1">
            <a:extLst>
              <a:ext uri="{FF2B5EF4-FFF2-40B4-BE49-F238E27FC236}">
                <a16:creationId xmlns:a16="http://schemas.microsoft.com/office/drawing/2014/main" id="{E74E0282-698F-4324-89F3-A88F3BDD0023}"/>
              </a:ext>
            </a:extLst>
          </p:cNvPr>
          <p:cNvSpPr txBox="1">
            <a:spLocks/>
          </p:cNvSpPr>
          <p:nvPr/>
        </p:nvSpPr>
        <p:spPr>
          <a:xfrm>
            <a:off x="643841" y="106049"/>
            <a:ext cx="8640960" cy="7168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zh-TW" altLang="en-US" sz="3600" b="1" kern="1200" spc="30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defRPr>
            </a:lvl1pPr>
          </a:lstStyle>
          <a:p>
            <a:r>
              <a:rPr lang="zh-TW" altLang="en-US">
                <a:latin typeface="微軟正黑體"/>
                <a:ea typeface="微軟正黑體"/>
              </a:rPr>
              <a:t>技術構成</a:t>
            </a:r>
            <a:endParaRPr lang="zh-TW" altLang="en-US" dirty="0"/>
          </a:p>
        </p:txBody>
      </p:sp>
      <p:pic>
        <p:nvPicPr>
          <p:cNvPr id="2" name="圖片 3" descr="一張含有 文字, 急救箱, 美工圖案 的圖片&#10;&#10;自動產生的描述">
            <a:extLst>
              <a:ext uri="{FF2B5EF4-FFF2-40B4-BE49-F238E27FC236}">
                <a16:creationId xmlns:a16="http://schemas.microsoft.com/office/drawing/2014/main" id="{8E7813AF-B14F-45B2-A048-FB43AEA4F0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460" y="1285935"/>
            <a:ext cx="2131433" cy="1195979"/>
          </a:xfrm>
          <a:prstGeom prst="rect">
            <a:avLst/>
          </a:prstGeom>
        </p:spPr>
      </p:pic>
      <p:pic>
        <p:nvPicPr>
          <p:cNvPr id="4" name="圖片 8">
            <a:extLst>
              <a:ext uri="{FF2B5EF4-FFF2-40B4-BE49-F238E27FC236}">
                <a16:creationId xmlns:a16="http://schemas.microsoft.com/office/drawing/2014/main" id="{77E27C5E-4B01-466D-826F-7AD5361823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3122" y="1442751"/>
            <a:ext cx="2470031" cy="1296407"/>
          </a:xfrm>
          <a:prstGeom prst="rect">
            <a:avLst/>
          </a:prstGeom>
        </p:spPr>
      </p:pic>
      <p:pic>
        <p:nvPicPr>
          <p:cNvPr id="9" name="圖片 9">
            <a:extLst>
              <a:ext uri="{FF2B5EF4-FFF2-40B4-BE49-F238E27FC236}">
                <a16:creationId xmlns:a16="http://schemas.microsoft.com/office/drawing/2014/main" id="{FED07DEF-946A-459A-B4E0-6C5825CA20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249" y="4150228"/>
            <a:ext cx="2743200" cy="556117"/>
          </a:xfrm>
          <a:prstGeom prst="rect">
            <a:avLst/>
          </a:prstGeom>
        </p:spPr>
      </p:pic>
      <p:pic>
        <p:nvPicPr>
          <p:cNvPr id="12" name="圖片 12">
            <a:extLst>
              <a:ext uri="{FF2B5EF4-FFF2-40B4-BE49-F238E27FC236}">
                <a16:creationId xmlns:a16="http://schemas.microsoft.com/office/drawing/2014/main" id="{CC5A2EFF-BF05-4583-89C7-B078B4EA15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7416" y="2547753"/>
            <a:ext cx="1779918" cy="1449875"/>
          </a:xfrm>
          <a:prstGeom prst="rect">
            <a:avLst/>
          </a:prstGeom>
        </p:spPr>
      </p:pic>
      <p:pic>
        <p:nvPicPr>
          <p:cNvPr id="14" name="圖片 14">
            <a:extLst>
              <a:ext uri="{FF2B5EF4-FFF2-40B4-BE49-F238E27FC236}">
                <a16:creationId xmlns:a16="http://schemas.microsoft.com/office/drawing/2014/main" id="{C3044B77-C404-46C5-A5E9-BD5515228C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44300" y="2605521"/>
            <a:ext cx="1420484" cy="1420484"/>
          </a:xfrm>
          <a:prstGeom prst="rect">
            <a:avLst/>
          </a:prstGeom>
        </p:spPr>
      </p:pic>
      <p:pic>
        <p:nvPicPr>
          <p:cNvPr id="15" name="圖片 15">
            <a:extLst>
              <a:ext uri="{FF2B5EF4-FFF2-40B4-BE49-F238E27FC236}">
                <a16:creationId xmlns:a16="http://schemas.microsoft.com/office/drawing/2014/main" id="{25D8AB67-5BCC-44E0-87FB-BB1ABB8F79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06590" y="1597543"/>
            <a:ext cx="2225616" cy="1127186"/>
          </a:xfrm>
          <a:prstGeom prst="rect">
            <a:avLst/>
          </a:prstGeom>
        </p:spPr>
      </p:pic>
      <p:pic>
        <p:nvPicPr>
          <p:cNvPr id="16" name="圖片 16">
            <a:extLst>
              <a:ext uri="{FF2B5EF4-FFF2-40B4-BE49-F238E27FC236}">
                <a16:creationId xmlns:a16="http://schemas.microsoft.com/office/drawing/2014/main" id="{7A03B11B-D808-4AAA-B3A2-5EB1A368EFF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11102" y="4122999"/>
            <a:ext cx="2743200" cy="1537855"/>
          </a:xfrm>
          <a:prstGeom prst="rect">
            <a:avLst/>
          </a:prstGeom>
        </p:spPr>
      </p:pic>
      <p:pic>
        <p:nvPicPr>
          <p:cNvPr id="7" name="圖片 7">
            <a:extLst>
              <a:ext uri="{FF2B5EF4-FFF2-40B4-BE49-F238E27FC236}">
                <a16:creationId xmlns:a16="http://schemas.microsoft.com/office/drawing/2014/main" id="{0CD545E5-BD23-4848-97B7-E2046B30E10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1357" y="4989412"/>
            <a:ext cx="2743200" cy="718200"/>
          </a:xfrm>
          <a:prstGeom prst="rect">
            <a:avLst/>
          </a:prstGeom>
        </p:spPr>
      </p:pic>
      <p:sp>
        <p:nvSpPr>
          <p:cNvPr id="6" name="副標題 2">
            <a:extLst>
              <a:ext uri="{FF2B5EF4-FFF2-40B4-BE49-F238E27FC236}">
                <a16:creationId xmlns:a16="http://schemas.microsoft.com/office/drawing/2014/main" id="{F07D5B79-FAF4-4E16-9AAE-2DA6DA0B1EC2}"/>
              </a:ext>
            </a:extLst>
          </p:cNvPr>
          <p:cNvSpPr txBox="1">
            <a:spLocks/>
          </p:cNvSpPr>
          <p:nvPr/>
        </p:nvSpPr>
        <p:spPr bwMode="ltGray">
          <a:xfrm>
            <a:off x="6782323" y="824822"/>
            <a:ext cx="2131296" cy="46919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2000" b="1" kern="120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2400" b="0" kern="1200">
                <a:solidFill>
                  <a:schemeClr val="tx1">
                    <a:tint val="75000"/>
                  </a:schemeClr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3"/>
              </a:buClr>
              <a:buFont typeface="Wingdings" panose="05000000000000000000" pitchFamily="2" charset="2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buFont typeface="Wingdings" panose="05000000000000000000" pitchFamily="2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5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>
                <a:latin typeface="微軟正黑體"/>
                <a:ea typeface="微軟正黑體"/>
              </a:rPr>
              <a:t>後端技術</a:t>
            </a:r>
            <a:endParaRPr lang="zh-TW" altLang="en-US" dirty="0"/>
          </a:p>
        </p:txBody>
      </p:sp>
      <p:sp>
        <p:nvSpPr>
          <p:cNvPr id="17" name="副標題 2">
            <a:extLst>
              <a:ext uri="{FF2B5EF4-FFF2-40B4-BE49-F238E27FC236}">
                <a16:creationId xmlns:a16="http://schemas.microsoft.com/office/drawing/2014/main" id="{47162824-5C1A-4F75-A222-6BCE40740979}"/>
              </a:ext>
            </a:extLst>
          </p:cNvPr>
          <p:cNvSpPr txBox="1">
            <a:spLocks/>
          </p:cNvSpPr>
          <p:nvPr/>
        </p:nvSpPr>
        <p:spPr bwMode="ltGray">
          <a:xfrm>
            <a:off x="3652454" y="818524"/>
            <a:ext cx="2131296" cy="46919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2000" b="1" kern="120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2400" b="0" kern="1200">
                <a:solidFill>
                  <a:schemeClr val="tx1">
                    <a:tint val="75000"/>
                  </a:schemeClr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3"/>
              </a:buClr>
              <a:buFont typeface="Wingdings" panose="05000000000000000000" pitchFamily="2" charset="2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buFont typeface="Wingdings" panose="05000000000000000000" pitchFamily="2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5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>
                <a:latin typeface="微軟正黑體"/>
                <a:ea typeface="微軟正黑體"/>
              </a:rPr>
              <a:t>資料庫</a:t>
            </a:r>
            <a:endParaRPr lang="zh-TW" altLang="en-US" dirty="0"/>
          </a:p>
        </p:txBody>
      </p:sp>
      <p:sp>
        <p:nvSpPr>
          <p:cNvPr id="18" name="副標題 2">
            <a:extLst>
              <a:ext uri="{FF2B5EF4-FFF2-40B4-BE49-F238E27FC236}">
                <a16:creationId xmlns:a16="http://schemas.microsoft.com/office/drawing/2014/main" id="{F116BB34-DC8E-41A1-A934-DD0D8073DB0A}"/>
              </a:ext>
            </a:extLst>
          </p:cNvPr>
          <p:cNvSpPr txBox="1">
            <a:spLocks/>
          </p:cNvSpPr>
          <p:nvPr/>
        </p:nvSpPr>
        <p:spPr bwMode="ltGray">
          <a:xfrm>
            <a:off x="3652453" y="3532755"/>
            <a:ext cx="2181676" cy="46919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2000" b="1" kern="120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2400" b="0" kern="1200">
                <a:solidFill>
                  <a:schemeClr val="tx1">
                    <a:tint val="75000"/>
                  </a:schemeClr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3"/>
              </a:buClr>
              <a:buFont typeface="Wingdings" panose="05000000000000000000" pitchFamily="2" charset="2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buFont typeface="Wingdings" panose="05000000000000000000" pitchFamily="2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5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>
                <a:latin typeface="微軟正黑體"/>
                <a:ea typeface="微軟正黑體"/>
              </a:rPr>
              <a:t>版本控管</a:t>
            </a:r>
            <a:endParaRPr lang="zh-TW" altLang="en-US" dirty="0"/>
          </a:p>
        </p:txBody>
      </p:sp>
      <p:pic>
        <p:nvPicPr>
          <p:cNvPr id="8" name="圖片 9">
            <a:extLst>
              <a:ext uri="{FF2B5EF4-FFF2-40B4-BE49-F238E27FC236}">
                <a16:creationId xmlns:a16="http://schemas.microsoft.com/office/drawing/2014/main" id="{A00EC8F5-8FC0-430B-B85C-7FBF061BFFB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74342" y="4169763"/>
            <a:ext cx="2743200" cy="1440525"/>
          </a:xfrm>
          <a:prstGeom prst="rect">
            <a:avLst/>
          </a:prstGeom>
        </p:spPr>
      </p:pic>
      <p:pic>
        <p:nvPicPr>
          <p:cNvPr id="10" name="圖片 10">
            <a:extLst>
              <a:ext uri="{FF2B5EF4-FFF2-40B4-BE49-F238E27FC236}">
                <a16:creationId xmlns:a16="http://schemas.microsoft.com/office/drawing/2014/main" id="{E57BE152-80E2-475F-BBD8-56AD02F37E3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296001" y="2697504"/>
            <a:ext cx="1223688" cy="1229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2767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1">
            <a:extLst>
              <a:ext uri="{FF2B5EF4-FFF2-40B4-BE49-F238E27FC236}">
                <a16:creationId xmlns:a16="http://schemas.microsoft.com/office/drawing/2014/main" id="{65597BFB-2AF7-4340-BBBE-F21B01ACC714}"/>
              </a:ext>
            </a:extLst>
          </p:cNvPr>
          <p:cNvSpPr txBox="1">
            <a:spLocks/>
          </p:cNvSpPr>
          <p:nvPr/>
        </p:nvSpPr>
        <p:spPr>
          <a:xfrm>
            <a:off x="643841" y="106049"/>
            <a:ext cx="8640960" cy="7168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zh-TW" altLang="en-US" sz="3600" b="1" kern="1200" spc="30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defRPr>
            </a:lvl1pPr>
          </a:lstStyle>
          <a:p>
            <a:r>
              <a:rPr lang="zh-TW" altLang="en-US">
                <a:latin typeface="微軟正黑體"/>
                <a:ea typeface="微軟正黑體"/>
              </a:rPr>
              <a:t>架構流程</a:t>
            </a:r>
            <a:endParaRPr lang="zh-TW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F0A8AD0-9759-468B-B275-428B2147467A}"/>
              </a:ext>
            </a:extLst>
          </p:cNvPr>
          <p:cNvSpPr/>
          <p:nvPr/>
        </p:nvSpPr>
        <p:spPr>
          <a:xfrm>
            <a:off x="1088989" y="2506302"/>
            <a:ext cx="1566312" cy="1082005"/>
          </a:xfrm>
          <a:prstGeom prst="rect">
            <a:avLst/>
          </a:prstGeom>
          <a:ln w="12700">
            <a:solidFill>
              <a:srgbClr val="393939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zh-TW" altLang="en-US">
                <a:solidFill>
                  <a:schemeClr val="tx1"/>
                </a:solidFill>
                <a:cs typeface="Arial"/>
              </a:rPr>
              <a:t>Database</a:t>
            </a:r>
            <a:endParaRPr lang="zh-TW" altLang="en-US" dirty="0">
              <a:solidFill>
                <a:schemeClr val="tx1"/>
              </a:solidFill>
              <a:cs typeface="Arial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DEEE066-9707-43DC-892C-E04F398E85F9}"/>
              </a:ext>
            </a:extLst>
          </p:cNvPr>
          <p:cNvSpPr/>
          <p:nvPr/>
        </p:nvSpPr>
        <p:spPr>
          <a:xfrm>
            <a:off x="6134947" y="1885691"/>
            <a:ext cx="1112891" cy="666370"/>
          </a:xfrm>
          <a:prstGeom prst="rect">
            <a:avLst/>
          </a:prstGeom>
          <a:ln w="12700">
            <a:solidFill>
              <a:srgbClr val="393939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zh-TW" altLang="en-US">
                <a:solidFill>
                  <a:schemeClr val="tx1"/>
                </a:solidFill>
                <a:cs typeface="Arial"/>
              </a:rPr>
              <a:t>Service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9C1BF3F2-7B85-495A-AC07-CB9E8A0AD943}"/>
              </a:ext>
            </a:extLst>
          </p:cNvPr>
          <p:cNvSpPr/>
          <p:nvPr/>
        </p:nvSpPr>
        <p:spPr>
          <a:xfrm>
            <a:off x="3757740" y="3083502"/>
            <a:ext cx="1112891" cy="666370"/>
          </a:xfrm>
          <a:prstGeom prst="rect">
            <a:avLst/>
          </a:prstGeom>
          <a:ln w="12700">
            <a:solidFill>
              <a:srgbClr val="393939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zh-TW" altLang="en-US">
                <a:solidFill>
                  <a:schemeClr val="tx1"/>
                </a:solidFill>
                <a:cs typeface="Arial"/>
              </a:rPr>
              <a:t>Model</a:t>
            </a:r>
            <a:endParaRPr lang="zh-TW" altLang="en-US" dirty="0">
              <a:solidFill>
                <a:schemeClr val="tx1"/>
              </a:solidFill>
              <a:cs typeface="Arial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6DBA2A66-C36B-4731-9ACE-B95925F34530}"/>
              </a:ext>
            </a:extLst>
          </p:cNvPr>
          <p:cNvSpPr/>
          <p:nvPr/>
        </p:nvSpPr>
        <p:spPr>
          <a:xfrm>
            <a:off x="5906299" y="2904901"/>
            <a:ext cx="1528483" cy="1015255"/>
          </a:xfrm>
          <a:prstGeom prst="rect">
            <a:avLst/>
          </a:prstGeom>
          <a:ln w="12700">
            <a:solidFill>
              <a:srgbClr val="393939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zh-TW" altLang="en-US">
                <a:solidFill>
                  <a:schemeClr val="tx1"/>
                </a:solidFill>
                <a:cs typeface="Arial"/>
              </a:rPr>
              <a:t>Controller</a:t>
            </a:r>
            <a:endParaRPr lang="zh-TW" altLang="en-US" dirty="0">
              <a:solidFill>
                <a:schemeClr val="tx1"/>
              </a:solidFill>
              <a:cs typeface="Arial"/>
            </a:endParaRPr>
          </a:p>
        </p:txBody>
      </p:sp>
      <p:pic>
        <p:nvPicPr>
          <p:cNvPr id="13" name="圖形 13" descr="筆記型電腦 以實心填滿">
            <a:extLst>
              <a:ext uri="{FF2B5EF4-FFF2-40B4-BE49-F238E27FC236}">
                <a16:creationId xmlns:a16="http://schemas.microsoft.com/office/drawing/2014/main" id="{25A52646-744C-4A1D-A07D-8752326354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07773" y="2830133"/>
            <a:ext cx="1100804" cy="1100421"/>
          </a:xfrm>
          <a:prstGeom prst="rect">
            <a:avLst/>
          </a:prstGeom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F01B79F4-658D-42ED-8DA7-F325ECBD7F9E}"/>
              </a:ext>
            </a:extLst>
          </p:cNvPr>
          <p:cNvSpPr/>
          <p:nvPr/>
        </p:nvSpPr>
        <p:spPr>
          <a:xfrm>
            <a:off x="6763535" y="4113055"/>
            <a:ext cx="1112891" cy="666370"/>
          </a:xfrm>
          <a:prstGeom prst="rect">
            <a:avLst/>
          </a:prstGeom>
          <a:ln w="12700">
            <a:solidFill>
              <a:srgbClr val="393939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zh-TW" altLang="en-US">
                <a:solidFill>
                  <a:schemeClr val="tx1"/>
                </a:solidFill>
                <a:cs typeface="Arial"/>
              </a:rPr>
              <a:t>View</a:t>
            </a:r>
          </a:p>
        </p:txBody>
      </p:sp>
      <p:sp>
        <p:nvSpPr>
          <p:cNvPr id="22" name="箭號: 向左 21">
            <a:extLst>
              <a:ext uri="{FF2B5EF4-FFF2-40B4-BE49-F238E27FC236}">
                <a16:creationId xmlns:a16="http://schemas.microsoft.com/office/drawing/2014/main" id="{C1787A36-51F7-40BA-9E4B-09B1B22D1F52}"/>
              </a:ext>
            </a:extLst>
          </p:cNvPr>
          <p:cNvSpPr/>
          <p:nvPr/>
        </p:nvSpPr>
        <p:spPr>
          <a:xfrm rot="9540000">
            <a:off x="8145233" y="4037263"/>
            <a:ext cx="629250" cy="243480"/>
          </a:xfrm>
          <a:prstGeom prst="leftArrow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箭號: 向左 23">
            <a:extLst>
              <a:ext uri="{FF2B5EF4-FFF2-40B4-BE49-F238E27FC236}">
                <a16:creationId xmlns:a16="http://schemas.microsoft.com/office/drawing/2014/main" id="{6E1AEF5B-D1CB-4B75-B2EF-5E5EF0B0A14E}"/>
              </a:ext>
            </a:extLst>
          </p:cNvPr>
          <p:cNvSpPr/>
          <p:nvPr/>
        </p:nvSpPr>
        <p:spPr>
          <a:xfrm>
            <a:off x="7491561" y="3209462"/>
            <a:ext cx="1260524" cy="298416"/>
          </a:xfrm>
          <a:prstGeom prst="leftArrow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箭號: 向左 24">
            <a:extLst>
              <a:ext uri="{FF2B5EF4-FFF2-40B4-BE49-F238E27FC236}">
                <a16:creationId xmlns:a16="http://schemas.microsoft.com/office/drawing/2014/main" id="{8DD89B78-3A74-44B9-9786-3F02EC769325}"/>
              </a:ext>
            </a:extLst>
          </p:cNvPr>
          <p:cNvSpPr/>
          <p:nvPr/>
        </p:nvSpPr>
        <p:spPr>
          <a:xfrm rot="5400000">
            <a:off x="6798824" y="2536318"/>
            <a:ext cx="245229" cy="319050"/>
          </a:xfrm>
          <a:prstGeom prst="leftArrow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9" name="群組 28">
            <a:extLst>
              <a:ext uri="{FF2B5EF4-FFF2-40B4-BE49-F238E27FC236}">
                <a16:creationId xmlns:a16="http://schemas.microsoft.com/office/drawing/2014/main" id="{A6CB087A-AA39-486A-8FE8-A67372B6225D}"/>
              </a:ext>
            </a:extLst>
          </p:cNvPr>
          <p:cNvGrpSpPr/>
          <p:nvPr/>
        </p:nvGrpSpPr>
        <p:grpSpPr>
          <a:xfrm>
            <a:off x="6274988" y="4108467"/>
            <a:ext cx="417405" cy="494148"/>
            <a:chOff x="5393335" y="4026600"/>
            <a:chExt cx="600033" cy="557123"/>
          </a:xfrm>
        </p:grpSpPr>
        <p:sp>
          <p:nvSpPr>
            <p:cNvPr id="23" name="箭號: 向左 22">
              <a:extLst>
                <a:ext uri="{FF2B5EF4-FFF2-40B4-BE49-F238E27FC236}">
                  <a16:creationId xmlns:a16="http://schemas.microsoft.com/office/drawing/2014/main" id="{340E21C4-863C-4805-93D7-6E1AEB0F2F5D}"/>
                </a:ext>
              </a:extLst>
            </p:cNvPr>
            <p:cNvSpPr/>
            <p:nvPr/>
          </p:nvSpPr>
          <p:spPr>
            <a:xfrm rot="10800000">
              <a:off x="5393335" y="4378125"/>
              <a:ext cx="600033" cy="205598"/>
            </a:xfrm>
            <a:prstGeom prst="leftArrow">
              <a:avLst/>
            </a:prstGeom>
            <a:ln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E7B62205-7D4D-4EFB-9727-B8C27E512F9B}"/>
                </a:ext>
              </a:extLst>
            </p:cNvPr>
            <p:cNvSpPr/>
            <p:nvPr/>
          </p:nvSpPr>
          <p:spPr>
            <a:xfrm>
              <a:off x="5396412" y="4026600"/>
              <a:ext cx="126634" cy="486551"/>
            </a:xfrm>
            <a:prstGeom prst="rect">
              <a:avLst/>
            </a:prstGeom>
            <a:ln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49" name="群組 48">
            <a:extLst>
              <a:ext uri="{FF2B5EF4-FFF2-40B4-BE49-F238E27FC236}">
                <a16:creationId xmlns:a16="http://schemas.microsoft.com/office/drawing/2014/main" id="{42AA5187-B041-411D-BBE4-729052B0466C}"/>
              </a:ext>
            </a:extLst>
          </p:cNvPr>
          <p:cNvGrpSpPr/>
          <p:nvPr/>
        </p:nvGrpSpPr>
        <p:grpSpPr>
          <a:xfrm>
            <a:off x="5362520" y="4844034"/>
            <a:ext cx="2132034" cy="1550008"/>
            <a:chOff x="-369738" y="1025466"/>
            <a:chExt cx="3918520" cy="3733862"/>
          </a:xfrm>
        </p:grpSpPr>
        <p:pic>
          <p:nvPicPr>
            <p:cNvPr id="42" name="圖片 3" descr="一張含有 文字, 急救箱, 美工圖案 的圖片&#10;&#10;自動產生的描述">
              <a:extLst>
                <a:ext uri="{FF2B5EF4-FFF2-40B4-BE49-F238E27FC236}">
                  <a16:creationId xmlns:a16="http://schemas.microsoft.com/office/drawing/2014/main" id="{38F8F31C-712D-4D89-944A-3DBD48B5FFB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369738" y="1025466"/>
              <a:ext cx="2131433" cy="1195979"/>
            </a:xfrm>
            <a:prstGeom prst="rect">
              <a:avLst/>
            </a:prstGeom>
          </p:spPr>
        </p:pic>
        <p:pic>
          <p:nvPicPr>
            <p:cNvPr id="44" name="圖片 9">
              <a:extLst>
                <a:ext uri="{FF2B5EF4-FFF2-40B4-BE49-F238E27FC236}">
                  <a16:creationId xmlns:a16="http://schemas.microsoft.com/office/drawing/2014/main" id="{A9C16F32-1BFD-4D0B-95EA-CFF1AA090CE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32754" y="2582820"/>
              <a:ext cx="3020984" cy="980883"/>
            </a:xfrm>
            <a:prstGeom prst="rect">
              <a:avLst/>
            </a:prstGeom>
          </p:spPr>
        </p:pic>
        <p:pic>
          <p:nvPicPr>
            <p:cNvPr id="46" name="圖片 12">
              <a:extLst>
                <a:ext uri="{FF2B5EF4-FFF2-40B4-BE49-F238E27FC236}">
                  <a16:creationId xmlns:a16="http://schemas.microsoft.com/office/drawing/2014/main" id="{771F23FD-EBE5-44C9-B2A0-4C30E6945B1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768863" y="1083960"/>
              <a:ext cx="1779919" cy="1419535"/>
            </a:xfrm>
            <a:prstGeom prst="rect">
              <a:avLst/>
            </a:prstGeom>
          </p:spPr>
        </p:pic>
        <p:pic>
          <p:nvPicPr>
            <p:cNvPr id="48" name="圖片 7">
              <a:extLst>
                <a:ext uri="{FF2B5EF4-FFF2-40B4-BE49-F238E27FC236}">
                  <a16:creationId xmlns:a16="http://schemas.microsoft.com/office/drawing/2014/main" id="{99CE91B6-DE1C-4062-BC8D-98B1A3CEE41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38689" y="4041127"/>
              <a:ext cx="2743200" cy="718201"/>
            </a:xfrm>
            <a:prstGeom prst="rect">
              <a:avLst/>
            </a:prstGeom>
          </p:spPr>
        </p:pic>
      </p:grpSp>
      <p:pic>
        <p:nvPicPr>
          <p:cNvPr id="51" name="圖片 15">
            <a:extLst>
              <a:ext uri="{FF2B5EF4-FFF2-40B4-BE49-F238E27FC236}">
                <a16:creationId xmlns:a16="http://schemas.microsoft.com/office/drawing/2014/main" id="{6606DD3E-9FBF-45C7-8A61-97A747CE12B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95690" y="3665231"/>
            <a:ext cx="1022791" cy="497435"/>
          </a:xfrm>
          <a:prstGeom prst="rect">
            <a:avLst/>
          </a:prstGeom>
        </p:spPr>
      </p:pic>
      <p:pic>
        <p:nvPicPr>
          <p:cNvPr id="53" name="圖片 8">
            <a:extLst>
              <a:ext uri="{FF2B5EF4-FFF2-40B4-BE49-F238E27FC236}">
                <a16:creationId xmlns:a16="http://schemas.microsoft.com/office/drawing/2014/main" id="{B123499B-70F7-4771-801D-EC023750006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28316" y="1109893"/>
            <a:ext cx="1241509" cy="659019"/>
          </a:xfrm>
          <a:prstGeom prst="rect">
            <a:avLst/>
          </a:prstGeom>
        </p:spPr>
      </p:pic>
      <p:pic>
        <p:nvPicPr>
          <p:cNvPr id="55" name="圖片 14">
            <a:extLst>
              <a:ext uri="{FF2B5EF4-FFF2-40B4-BE49-F238E27FC236}">
                <a16:creationId xmlns:a16="http://schemas.microsoft.com/office/drawing/2014/main" id="{C34DF908-FB57-4E86-8E5D-67D9E7B682B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86697" y="1000865"/>
            <a:ext cx="778137" cy="778137"/>
          </a:xfrm>
          <a:prstGeom prst="rect">
            <a:avLst/>
          </a:prstGeom>
        </p:spPr>
      </p:pic>
      <p:pic>
        <p:nvPicPr>
          <p:cNvPr id="56" name="圖片 56">
            <a:extLst>
              <a:ext uri="{FF2B5EF4-FFF2-40B4-BE49-F238E27FC236}">
                <a16:creationId xmlns:a16="http://schemas.microsoft.com/office/drawing/2014/main" id="{4173374A-6E3A-448E-A6D4-C5336A131B1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98332" y="3730838"/>
            <a:ext cx="417605" cy="405010"/>
          </a:xfrm>
          <a:prstGeom prst="rect">
            <a:avLst/>
          </a:prstGeom>
        </p:spPr>
      </p:pic>
      <p:sp>
        <p:nvSpPr>
          <p:cNvPr id="32" name="箭號: 向左 31">
            <a:extLst>
              <a:ext uri="{FF2B5EF4-FFF2-40B4-BE49-F238E27FC236}">
                <a16:creationId xmlns:a16="http://schemas.microsoft.com/office/drawing/2014/main" id="{3913B109-D8FA-4288-8AA0-E8F0B368FE44}"/>
              </a:ext>
            </a:extLst>
          </p:cNvPr>
          <p:cNvSpPr/>
          <p:nvPr/>
        </p:nvSpPr>
        <p:spPr>
          <a:xfrm rot="10800000">
            <a:off x="2721828" y="3245210"/>
            <a:ext cx="931044" cy="266330"/>
          </a:xfrm>
          <a:prstGeom prst="leftArrow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箭號: 向左 26">
            <a:extLst>
              <a:ext uri="{FF2B5EF4-FFF2-40B4-BE49-F238E27FC236}">
                <a16:creationId xmlns:a16="http://schemas.microsoft.com/office/drawing/2014/main" id="{1FB34713-D13B-4A55-9BBD-3994F465D458}"/>
              </a:ext>
            </a:extLst>
          </p:cNvPr>
          <p:cNvSpPr/>
          <p:nvPr/>
        </p:nvSpPr>
        <p:spPr>
          <a:xfrm rot="10800000">
            <a:off x="4989913" y="3508228"/>
            <a:ext cx="745963" cy="183733"/>
          </a:xfrm>
          <a:prstGeom prst="leftArrow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2F2C4424-D1A7-4D7D-AA60-CD8E4A14E2BB}"/>
              </a:ext>
            </a:extLst>
          </p:cNvPr>
          <p:cNvSpPr/>
          <p:nvPr/>
        </p:nvSpPr>
        <p:spPr>
          <a:xfrm>
            <a:off x="4027151" y="1907964"/>
            <a:ext cx="1112891" cy="666370"/>
          </a:xfrm>
          <a:prstGeom prst="rect">
            <a:avLst/>
          </a:prstGeom>
          <a:ln w="12700">
            <a:solidFill>
              <a:srgbClr val="393939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zh-TW" altLang="en-US">
                <a:solidFill>
                  <a:schemeClr val="tx1"/>
                </a:solidFill>
                <a:cs typeface="Arial"/>
              </a:rPr>
              <a:t>DAO</a:t>
            </a:r>
            <a:endParaRPr lang="zh-TW" altLang="en-US" dirty="0">
              <a:solidFill>
                <a:schemeClr val="tx1"/>
              </a:solidFill>
              <a:cs typeface="Arial"/>
            </a:endParaRPr>
          </a:p>
        </p:txBody>
      </p:sp>
      <p:sp>
        <p:nvSpPr>
          <p:cNvPr id="35" name="箭號: 向左 34">
            <a:extLst>
              <a:ext uri="{FF2B5EF4-FFF2-40B4-BE49-F238E27FC236}">
                <a16:creationId xmlns:a16="http://schemas.microsoft.com/office/drawing/2014/main" id="{3D3A3451-2C95-4275-9140-D2BBA7AE3423}"/>
              </a:ext>
            </a:extLst>
          </p:cNvPr>
          <p:cNvSpPr/>
          <p:nvPr/>
        </p:nvSpPr>
        <p:spPr>
          <a:xfrm rot="20400000">
            <a:off x="2891788" y="2121782"/>
            <a:ext cx="950318" cy="250243"/>
          </a:xfrm>
          <a:prstGeom prst="leftArrow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箭號: 向左 35">
            <a:extLst>
              <a:ext uri="{FF2B5EF4-FFF2-40B4-BE49-F238E27FC236}">
                <a16:creationId xmlns:a16="http://schemas.microsoft.com/office/drawing/2014/main" id="{016F34F5-DD3F-4D56-9D19-B5FD06A7D804}"/>
              </a:ext>
            </a:extLst>
          </p:cNvPr>
          <p:cNvSpPr/>
          <p:nvPr/>
        </p:nvSpPr>
        <p:spPr>
          <a:xfrm flipH="1">
            <a:off x="5191807" y="2295990"/>
            <a:ext cx="940580" cy="211948"/>
          </a:xfrm>
          <a:prstGeom prst="leftArrow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箭號: 向左 36">
            <a:extLst>
              <a:ext uri="{FF2B5EF4-FFF2-40B4-BE49-F238E27FC236}">
                <a16:creationId xmlns:a16="http://schemas.microsoft.com/office/drawing/2014/main" id="{934B987A-23C5-4DC6-A0A9-3C69B8F7155E}"/>
              </a:ext>
            </a:extLst>
          </p:cNvPr>
          <p:cNvSpPr/>
          <p:nvPr/>
        </p:nvSpPr>
        <p:spPr>
          <a:xfrm rot="-5400000">
            <a:off x="6282426" y="2548912"/>
            <a:ext cx="245229" cy="319050"/>
          </a:xfrm>
          <a:prstGeom prst="leftArrow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箭號: 向左 37">
            <a:extLst>
              <a:ext uri="{FF2B5EF4-FFF2-40B4-BE49-F238E27FC236}">
                <a16:creationId xmlns:a16="http://schemas.microsoft.com/office/drawing/2014/main" id="{317307AA-DEBA-42AE-8ADD-1F375F1B4767}"/>
              </a:ext>
            </a:extLst>
          </p:cNvPr>
          <p:cNvSpPr/>
          <p:nvPr/>
        </p:nvSpPr>
        <p:spPr>
          <a:xfrm rot="10800000" flipH="1">
            <a:off x="5160319" y="2012601"/>
            <a:ext cx="940581" cy="211948"/>
          </a:xfrm>
          <a:prstGeom prst="leftArrow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箭號: 向左 39">
            <a:extLst>
              <a:ext uri="{FF2B5EF4-FFF2-40B4-BE49-F238E27FC236}">
                <a16:creationId xmlns:a16="http://schemas.microsoft.com/office/drawing/2014/main" id="{23B29D4F-4555-46F4-8575-E7FB3C6865E1}"/>
              </a:ext>
            </a:extLst>
          </p:cNvPr>
          <p:cNvSpPr/>
          <p:nvPr/>
        </p:nvSpPr>
        <p:spPr>
          <a:xfrm rot="9540000">
            <a:off x="2998845" y="2398872"/>
            <a:ext cx="950318" cy="250243"/>
          </a:xfrm>
          <a:prstGeom prst="leftArrow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: 圓角 1">
            <a:extLst>
              <a:ext uri="{FF2B5EF4-FFF2-40B4-BE49-F238E27FC236}">
                <a16:creationId xmlns:a16="http://schemas.microsoft.com/office/drawing/2014/main" id="{A5581EB9-E829-485C-B0FD-D16F474BC74F}"/>
              </a:ext>
            </a:extLst>
          </p:cNvPr>
          <p:cNvSpPr/>
          <p:nvPr/>
        </p:nvSpPr>
        <p:spPr>
          <a:xfrm>
            <a:off x="645192" y="923710"/>
            <a:ext cx="7684017" cy="5579495"/>
          </a:xfrm>
          <a:prstGeom prst="roundRect">
            <a:avLst/>
          </a:prstGeom>
          <a:noFill/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矩形: 圓角 2">
            <a:extLst>
              <a:ext uri="{FF2B5EF4-FFF2-40B4-BE49-F238E27FC236}">
                <a16:creationId xmlns:a16="http://schemas.microsoft.com/office/drawing/2014/main" id="{1834CB18-A538-4045-8E85-C3482BD5535B}"/>
              </a:ext>
            </a:extLst>
          </p:cNvPr>
          <p:cNvSpPr/>
          <p:nvPr/>
        </p:nvSpPr>
        <p:spPr>
          <a:xfrm>
            <a:off x="1183448" y="5909466"/>
            <a:ext cx="1473359" cy="759242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zh-TW" altLang="en-US">
                <a:solidFill>
                  <a:srgbClr val="393939"/>
                </a:solidFill>
                <a:cs typeface="Arial"/>
              </a:rPr>
              <a:t>Container</a:t>
            </a:r>
            <a:endParaRPr lang="zh-TW" altLang="en-US">
              <a:solidFill>
                <a:srgbClr val="FFFFFF"/>
              </a:solidFill>
              <a:cs typeface="Arial"/>
            </a:endParaRPr>
          </a:p>
        </p:txBody>
      </p:sp>
      <p:sp>
        <p:nvSpPr>
          <p:cNvPr id="34" name="箭號: 向左 33">
            <a:extLst>
              <a:ext uri="{FF2B5EF4-FFF2-40B4-BE49-F238E27FC236}">
                <a16:creationId xmlns:a16="http://schemas.microsoft.com/office/drawing/2014/main" id="{78FEAA11-413C-41B6-B793-BEEF9FCB7A82}"/>
              </a:ext>
            </a:extLst>
          </p:cNvPr>
          <p:cNvSpPr/>
          <p:nvPr/>
        </p:nvSpPr>
        <p:spPr>
          <a:xfrm>
            <a:off x="4965635" y="3249630"/>
            <a:ext cx="745963" cy="183733"/>
          </a:xfrm>
          <a:prstGeom prst="leftArrow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" name="圖片 10">
            <a:extLst>
              <a:ext uri="{FF2B5EF4-FFF2-40B4-BE49-F238E27FC236}">
                <a16:creationId xmlns:a16="http://schemas.microsoft.com/office/drawing/2014/main" id="{2DEDF18E-3484-4F28-A8AE-C155EF2ACC4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762220" y="3835332"/>
            <a:ext cx="716485" cy="723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8796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8E67B78-7207-423B-A92F-47A5E29A06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3652" y="148943"/>
            <a:ext cx="8640960" cy="716838"/>
          </a:xfrm>
        </p:spPr>
        <p:txBody>
          <a:bodyPr>
            <a:normAutofit/>
          </a:bodyPr>
          <a:lstStyle/>
          <a:p>
            <a:r>
              <a:rPr lang="zh-TW" altLang="en-US">
                <a:latin typeface="微軟正黑體"/>
                <a:ea typeface="微軟正黑體"/>
              </a:rPr>
              <a:t>首頁</a:t>
            </a:r>
            <a:endParaRPr lang="zh-TW" alt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1E9A221E-EBBC-4D4B-A6DB-85A81510FCF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736E0DD6-80D1-4A65-B8D1-0D682457F9CA}"/>
              </a:ext>
            </a:extLst>
          </p:cNvPr>
          <p:cNvGrpSpPr/>
          <p:nvPr/>
        </p:nvGrpSpPr>
        <p:grpSpPr>
          <a:xfrm>
            <a:off x="1434102" y="775549"/>
            <a:ext cx="7028406" cy="5841496"/>
            <a:chOff x="1615618" y="845551"/>
            <a:chExt cx="6684400" cy="5799178"/>
          </a:xfrm>
        </p:grpSpPr>
        <p:pic>
          <p:nvPicPr>
            <p:cNvPr id="5" name="圖片 5">
              <a:extLst>
                <a:ext uri="{FF2B5EF4-FFF2-40B4-BE49-F238E27FC236}">
                  <a16:creationId xmlns:a16="http://schemas.microsoft.com/office/drawing/2014/main" id="{A46ABC09-CCAA-4142-9EE5-D2781C60BDE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15618" y="845551"/>
              <a:ext cx="6684400" cy="3163439"/>
            </a:xfrm>
            <a:prstGeom prst="rect">
              <a:avLst/>
            </a:prstGeom>
          </p:spPr>
        </p:pic>
        <p:pic>
          <p:nvPicPr>
            <p:cNvPr id="6" name="圖片 6" descr="一張含有 文字, 差異 的圖片&#10;&#10;自動產生的描述">
              <a:extLst>
                <a:ext uri="{FF2B5EF4-FFF2-40B4-BE49-F238E27FC236}">
                  <a16:creationId xmlns:a16="http://schemas.microsoft.com/office/drawing/2014/main" id="{1748394E-7B67-48FA-9E45-F07000CA5E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15618" y="4008288"/>
              <a:ext cx="6674764" cy="26364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67203344"/>
      </p:ext>
    </p:extLst>
  </p:cSld>
  <p:clrMapOvr>
    <a:masterClrMapping/>
  </p:clrMapOvr>
</p:sld>
</file>

<file path=ppt/theme/theme1.xml><?xml version="1.0" encoding="utf-8"?>
<a:theme xmlns:a="http://schemas.openxmlformats.org/drawingml/2006/main" name="2020簡報範本_light">
  <a:themeElements>
    <a:clrScheme name="自訂 4">
      <a:dk1>
        <a:srgbClr val="545454"/>
      </a:dk1>
      <a:lt1>
        <a:srgbClr val="FFFFFF"/>
      </a:lt1>
      <a:dk2>
        <a:srgbClr val="C6C6C6"/>
      </a:dk2>
      <a:lt2>
        <a:srgbClr val="F2F2F2"/>
      </a:lt2>
      <a:accent1>
        <a:srgbClr val="FFFFFF"/>
      </a:accent1>
      <a:accent2>
        <a:srgbClr val="2D8F98"/>
      </a:accent2>
      <a:accent3>
        <a:srgbClr val="F0591B"/>
      </a:accent3>
      <a:accent4>
        <a:srgbClr val="FFC000"/>
      </a:accent4>
      <a:accent5>
        <a:srgbClr val="90C115"/>
      </a:accent5>
      <a:accent6>
        <a:srgbClr val="6ECBD4"/>
      </a:accent6>
      <a:hlink>
        <a:srgbClr val="F0591B"/>
      </a:hlink>
      <a:folHlink>
        <a:srgbClr val="2A2A2A"/>
      </a:folHlink>
    </a:clrScheme>
    <a:fontScheme name="自訂 1">
      <a:majorFont>
        <a:latin typeface="Arial"/>
        <a:ea typeface="微軟正黑體"/>
        <a:cs typeface=""/>
      </a:majorFont>
      <a:minorFont>
        <a:latin typeface="Arial"/>
        <a:ea typeface="微軟正黑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/>
      </a:spPr>
      <a:bodyPr rtlCol="0" anchor="ctr"/>
      <a:lstStyle>
        <a:defPPr algn="ctr">
          <a:defRPr/>
        </a:defPPr>
      </a:lstStyle>
      <a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defRPr dirty="0" err="1" smtClean="0">
            <a:solidFill>
              <a:schemeClr val="tx1">
                <a:lumMod val="75000"/>
              </a:schemeClr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資策會2021簡報範本_dark.potx" id="{81C76F81-1671-4B56-BD0F-02ECACBEA1CD}" vid="{64F81388-CB1B-4503-9A85-CB10ADCB8F38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資策會2021_簡報範本_dark_1</Template>
  <TotalTime>1</TotalTime>
  <Words>98</Words>
  <Application>Microsoft Office PowerPoint</Application>
  <PresentationFormat>A4 紙張 (210x297 公釐)</PresentationFormat>
  <Paragraphs>24</Paragraphs>
  <Slides>18</Slides>
  <Notes>0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18</vt:i4>
      </vt:variant>
    </vt:vector>
  </HeadingPairs>
  <TitlesOfParts>
    <vt:vector size="19" baseType="lpstr">
      <vt:lpstr>2020簡報範本_light</vt:lpstr>
      <vt:lpstr>Zootreekey 隨機吃，幫你決定這一餐</vt:lpstr>
      <vt:lpstr>大綱</vt:lpstr>
      <vt:lpstr>專題分工</vt:lpstr>
      <vt:lpstr>PowerPoint 簡報</vt:lpstr>
      <vt:lpstr>PowerPoint 簡報</vt:lpstr>
      <vt:lpstr>PowerPoint 簡報</vt:lpstr>
      <vt:lpstr>PowerPoint 簡報</vt:lpstr>
      <vt:lpstr>PowerPoint 簡報</vt:lpstr>
      <vt:lpstr>首頁</vt:lpstr>
      <vt:lpstr>登入註冊功能</vt:lpstr>
      <vt:lpstr>PowerPoint 簡報</vt:lpstr>
      <vt:lpstr>PowerPoint 簡報</vt:lpstr>
      <vt:lpstr>查詢功能</vt:lpstr>
      <vt:lpstr>PowerPoint 簡報</vt:lpstr>
      <vt:lpstr>PowerPoint 簡報</vt:lpstr>
      <vt:lpstr>我的評論</vt:lpstr>
      <vt:lpstr>網站實際展示</vt:lpstr>
      <vt:lpstr>PowerPoint 簡報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題目</dc:title>
  <dc:creator>Wei-Tsung Wang</dc:creator>
  <cp:lastModifiedBy>Wei-Tsung Wang</cp:lastModifiedBy>
  <cp:revision>1275</cp:revision>
  <dcterms:created xsi:type="dcterms:W3CDTF">2021-04-12T00:49:08Z</dcterms:created>
  <dcterms:modified xsi:type="dcterms:W3CDTF">2022-02-08T06:26:38Z</dcterms:modified>
  <cp:category/>
</cp:coreProperties>
</file>